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sldIdLst>
    <p:sldId id="257" r:id="rId5"/>
    <p:sldId id="265" r:id="rId6"/>
    <p:sldId id="285" r:id="rId7"/>
    <p:sldId id="287" r:id="rId8"/>
    <p:sldId id="288" r:id="rId9"/>
    <p:sldId id="297" r:id="rId10"/>
    <p:sldId id="295" r:id="rId11"/>
    <p:sldId id="296" r:id="rId12"/>
    <p:sldId id="314" r:id="rId13"/>
    <p:sldId id="291" r:id="rId14"/>
    <p:sldId id="326" r:id="rId15"/>
    <p:sldId id="290" r:id="rId16"/>
    <p:sldId id="313" r:id="rId17"/>
    <p:sldId id="292" r:id="rId18"/>
    <p:sldId id="27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ED287-C6EA-42E9-8909-9A729E2E5876}" v="827" dt="2022-09-06T20:22:39.735"/>
    <p1510:client id="{E806087F-B1FC-4CB5-9828-5F4BD9487436}" v="38" dt="2022-09-06T04:36:23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ke, Beth" userId="425fd275-3eee-49d0-bb04-7e4dfeff8be0" providerId="ADAL" clId="{E806087F-B1FC-4CB5-9828-5F4BD9487436}"/>
    <pc:docChg chg="undo custSel addSld delSld modSld sldOrd">
      <pc:chgData name="Lake, Beth" userId="425fd275-3eee-49d0-bb04-7e4dfeff8be0" providerId="ADAL" clId="{E806087F-B1FC-4CB5-9828-5F4BD9487436}" dt="2022-09-06T04:37:36.183" v="4073" actId="27636"/>
      <pc:docMkLst>
        <pc:docMk/>
      </pc:docMkLst>
      <pc:sldChg chg="addSp delSp modSp mod">
        <pc:chgData name="Lake, Beth" userId="425fd275-3eee-49d0-bb04-7e4dfeff8be0" providerId="ADAL" clId="{E806087F-B1FC-4CB5-9828-5F4BD9487436}" dt="2022-09-05T23:16:48.687" v="750" actId="1076"/>
        <pc:sldMkLst>
          <pc:docMk/>
          <pc:sldMk cId="4136238451" sldId="257"/>
        </pc:sldMkLst>
        <pc:spChg chg="mod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4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5T23:16:48.687" v="750" actId="1076"/>
          <ac:spMkLst>
            <pc:docMk/>
            <pc:sldMk cId="4136238451" sldId="257"/>
            <ac:spMk id="5" creationId="{00000000-0000-0000-0000-000000000000}"/>
          </ac:spMkLst>
        </pc:spChg>
        <pc:spChg chg="del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28" creationId="{1177F295-741F-4EFF-B0CA-BE69295ADA07}"/>
          </ac:spMkLst>
        </pc:spChg>
        <pc:spChg chg="del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37" creationId="{DD6BC9EB-F181-48AB-BCA2-3D1DB20D2D87}"/>
          </ac:spMkLst>
        </pc:spChg>
        <pc:spChg chg="del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38" creationId="{D33AAA80-39DC-4020-9BFF-0718F35C7661}"/>
          </ac:spMkLst>
        </pc:spChg>
        <pc:spChg chg="add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55" creationId="{0ADFFC45-3DC9-4433-926F-043E879D9DFC}"/>
          </ac:spMkLst>
        </pc:spChg>
        <pc:spChg chg="add">
          <ac:chgData name="Lake, Beth" userId="425fd275-3eee-49d0-bb04-7e4dfeff8be0" providerId="ADAL" clId="{E806087F-B1FC-4CB5-9828-5F4BD9487436}" dt="2022-09-05T23:16:13.428" v="729" actId="26606"/>
          <ac:spMkLst>
            <pc:docMk/>
            <pc:sldMk cId="4136238451" sldId="257"/>
            <ac:spMk id="66" creationId="{69370F01-B8C9-4CE4-824C-92B2792E6ED0}"/>
          </ac:spMkLst>
        </pc:spChg>
        <pc:grpChg chg="del">
          <ac:chgData name="Lake, Beth" userId="425fd275-3eee-49d0-bb04-7e4dfeff8be0" providerId="ADAL" clId="{E806087F-B1FC-4CB5-9828-5F4BD9487436}" dt="2022-09-05T23:16:13.428" v="729" actId="26606"/>
          <ac:grpSpMkLst>
            <pc:docMk/>
            <pc:sldMk cId="4136238451" sldId="257"/>
            <ac:grpSpMk id="36" creationId="{76582886-877C-4AEC-A77F-8055EB9A0CF9}"/>
          </ac:grpSpMkLst>
        </pc:grpChg>
        <pc:grpChg chg="add">
          <ac:chgData name="Lake, Beth" userId="425fd275-3eee-49d0-bb04-7e4dfeff8be0" providerId="ADAL" clId="{E806087F-B1FC-4CB5-9828-5F4BD9487436}" dt="2022-09-05T23:16:13.428" v="729" actId="26606"/>
          <ac:grpSpMkLst>
            <pc:docMk/>
            <pc:sldMk cId="4136238451" sldId="257"/>
            <ac:grpSpMk id="43" creationId="{76582886-877C-4AEC-A77F-8055EB9A0CF9}"/>
          </ac:grpSpMkLst>
        </pc:grpChg>
        <pc:grpChg chg="add">
          <ac:chgData name="Lake, Beth" userId="425fd275-3eee-49d0-bb04-7e4dfeff8be0" providerId="ADAL" clId="{E806087F-B1FC-4CB5-9828-5F4BD9487436}" dt="2022-09-05T23:16:13.428" v="729" actId="26606"/>
          <ac:grpSpMkLst>
            <pc:docMk/>
            <pc:sldMk cId="4136238451" sldId="257"/>
            <ac:grpSpMk id="57" creationId="{B5F26A87-0610-435F-AA13-BD658385C9D9}"/>
          </ac:grpSpMkLst>
        </pc:grpChg>
        <pc:cxnChg chg="del">
          <ac:chgData name="Lake, Beth" userId="425fd275-3eee-49d0-bb04-7e4dfeff8be0" providerId="ADAL" clId="{E806087F-B1FC-4CB5-9828-5F4BD9487436}" dt="2022-09-05T23:16:13.428" v="729" actId="26606"/>
          <ac:cxnSpMkLst>
            <pc:docMk/>
            <pc:sldMk cId="4136238451" sldId="257"/>
            <ac:cxnSpMk id="26" creationId="{C9C5D90B-7EE3-4D26-AB7D-A5A3A6E11203}"/>
          </ac:cxnSpMkLst>
        </pc:cxnChg>
      </pc:sldChg>
      <pc:sldChg chg="del">
        <pc:chgData name="Lake, Beth" userId="425fd275-3eee-49d0-bb04-7e4dfeff8be0" providerId="ADAL" clId="{E806087F-B1FC-4CB5-9828-5F4BD9487436}" dt="2022-09-06T00:36:06.548" v="2432" actId="2696"/>
        <pc:sldMkLst>
          <pc:docMk/>
          <pc:sldMk cId="2129732185" sldId="258"/>
        </pc:sldMkLst>
      </pc:sldChg>
      <pc:sldChg chg="del">
        <pc:chgData name="Lake, Beth" userId="425fd275-3eee-49d0-bb04-7e4dfeff8be0" providerId="ADAL" clId="{E806087F-B1FC-4CB5-9828-5F4BD9487436}" dt="2022-09-05T23:53:02.588" v="1707" actId="2696"/>
        <pc:sldMkLst>
          <pc:docMk/>
          <pc:sldMk cId="1912508534" sldId="260"/>
        </pc:sldMkLst>
      </pc:sldChg>
      <pc:sldChg chg="del">
        <pc:chgData name="Lake, Beth" userId="425fd275-3eee-49d0-bb04-7e4dfeff8be0" providerId="ADAL" clId="{E806087F-B1FC-4CB5-9828-5F4BD9487436}" dt="2022-09-05T23:52:52.824" v="1706" actId="2696"/>
        <pc:sldMkLst>
          <pc:docMk/>
          <pc:sldMk cId="2816834233" sldId="261"/>
        </pc:sldMkLst>
      </pc:sldChg>
      <pc:sldChg chg="del">
        <pc:chgData name="Lake, Beth" userId="425fd275-3eee-49d0-bb04-7e4dfeff8be0" providerId="ADAL" clId="{E806087F-B1FC-4CB5-9828-5F4BD9487436}" dt="2022-09-06T04:33:54.814" v="4028" actId="2696"/>
        <pc:sldMkLst>
          <pc:docMk/>
          <pc:sldMk cId="2219017512" sldId="262"/>
        </pc:sldMkLst>
      </pc:sldChg>
      <pc:sldChg chg="modSp add del mod">
        <pc:chgData name="Lake, Beth" userId="425fd275-3eee-49d0-bb04-7e4dfeff8be0" providerId="ADAL" clId="{E806087F-B1FC-4CB5-9828-5F4BD9487436}" dt="2022-09-05T23:32:18.682" v="1140"/>
        <pc:sldMkLst>
          <pc:docMk/>
          <pc:sldMk cId="3443562314" sldId="263"/>
        </pc:sldMkLst>
        <pc:spChg chg="mod">
          <ac:chgData name="Lake, Beth" userId="425fd275-3eee-49d0-bb04-7e4dfeff8be0" providerId="ADAL" clId="{E806087F-B1FC-4CB5-9828-5F4BD9487436}" dt="2022-09-05T23:32:18.064" v="1138" actId="1076"/>
          <ac:spMkLst>
            <pc:docMk/>
            <pc:sldMk cId="3443562314" sldId="263"/>
            <ac:spMk id="6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5T23:32:18.349" v="1139" actId="1076"/>
          <ac:spMkLst>
            <pc:docMk/>
            <pc:sldMk cId="3443562314" sldId="263"/>
            <ac:spMk id="7" creationId="{00000000-0000-0000-0000-000000000000}"/>
          </ac:spMkLst>
        </pc:spChg>
        <pc:picChg chg="mod">
          <ac:chgData name="Lake, Beth" userId="425fd275-3eee-49d0-bb04-7e4dfeff8be0" providerId="ADAL" clId="{E806087F-B1FC-4CB5-9828-5F4BD9487436}" dt="2022-09-05T23:32:17.763" v="1137" actId="1076"/>
          <ac:picMkLst>
            <pc:docMk/>
            <pc:sldMk cId="3443562314" sldId="263"/>
            <ac:picMk id="8" creationId="{00000000-0000-0000-0000-000000000000}"/>
          </ac:picMkLst>
        </pc:picChg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2526000842" sldId="264"/>
        </pc:sldMkLst>
      </pc:sldChg>
      <pc:sldChg chg="addSp delSp modSp mod">
        <pc:chgData name="Lake, Beth" userId="425fd275-3eee-49d0-bb04-7e4dfeff8be0" providerId="ADAL" clId="{E806087F-B1FC-4CB5-9828-5F4BD9487436}" dt="2022-09-06T04:37:36.183" v="4073" actId="27636"/>
        <pc:sldMkLst>
          <pc:docMk/>
          <pc:sldMk cId="2668247236" sldId="265"/>
        </pc:sldMkLst>
        <pc:spChg chg="mod ord">
          <ac:chgData name="Lake, Beth" userId="425fd275-3eee-49d0-bb04-7e4dfeff8be0" providerId="ADAL" clId="{E806087F-B1FC-4CB5-9828-5F4BD9487436}" dt="2022-09-06T04:37:10.772" v="4035" actId="26606"/>
          <ac:spMkLst>
            <pc:docMk/>
            <pc:sldMk cId="2668247236" sldId="265"/>
            <ac:spMk id="4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4:37:36.183" v="4073" actId="27636"/>
          <ac:spMkLst>
            <pc:docMk/>
            <pc:sldMk cId="2668247236" sldId="265"/>
            <ac:spMk id="5" creationId="{00000000-0000-0000-0000-000000000000}"/>
          </ac:spMkLst>
        </pc:spChg>
        <pc:spChg chg="add del">
          <ac:chgData name="Lake, Beth" userId="425fd275-3eee-49d0-bb04-7e4dfeff8be0" providerId="ADAL" clId="{E806087F-B1FC-4CB5-9828-5F4BD9487436}" dt="2022-09-06T04:37:10.772" v="4035" actId="26606"/>
          <ac:spMkLst>
            <pc:docMk/>
            <pc:sldMk cId="2668247236" sldId="265"/>
            <ac:spMk id="34" creationId="{ECD25CC7-FC66-488C-8D61-0FE7ECF1615F}"/>
          </ac:spMkLst>
        </pc:spChg>
        <pc:spChg chg="add del">
          <ac:chgData name="Lake, Beth" userId="425fd275-3eee-49d0-bb04-7e4dfeff8be0" providerId="ADAL" clId="{E806087F-B1FC-4CB5-9828-5F4BD9487436}" dt="2022-09-06T04:37:10.772" v="4035" actId="26606"/>
          <ac:spMkLst>
            <pc:docMk/>
            <pc:sldMk cId="2668247236" sldId="265"/>
            <ac:spMk id="39" creationId="{4A5A35EE-7AE1-4E24-8916-B0122B9740B7}"/>
          </ac:spMkLst>
        </pc:spChg>
        <pc:grpChg chg="add del">
          <ac:chgData name="Lake, Beth" userId="425fd275-3eee-49d0-bb04-7e4dfeff8be0" providerId="ADAL" clId="{E806087F-B1FC-4CB5-9828-5F4BD9487436}" dt="2022-09-06T04:37:10.772" v="4035" actId="26606"/>
          <ac:grpSpMkLst>
            <pc:docMk/>
            <pc:sldMk cId="2668247236" sldId="265"/>
            <ac:grpSpMk id="41" creationId="{F3BC879B-A529-47C3-A6A5-914D67AAAA8C}"/>
          </ac:grpSpMkLst>
        </pc:grpChg>
        <pc:picChg chg="mod">
          <ac:chgData name="Lake, Beth" userId="425fd275-3eee-49d0-bb04-7e4dfeff8be0" providerId="ADAL" clId="{E806087F-B1FC-4CB5-9828-5F4BD9487436}" dt="2022-09-06T04:37:10.772" v="4035" actId="26606"/>
          <ac:picMkLst>
            <pc:docMk/>
            <pc:sldMk cId="2668247236" sldId="265"/>
            <ac:picMk id="7" creationId="{C949FE1E-EB03-38A4-8F0A-C2CF6E9131B0}"/>
          </ac:picMkLst>
        </pc:picChg>
      </pc:sldChg>
      <pc:sldChg chg="del">
        <pc:chgData name="Lake, Beth" userId="425fd275-3eee-49d0-bb04-7e4dfeff8be0" providerId="ADAL" clId="{E806087F-B1FC-4CB5-9828-5F4BD9487436}" dt="2022-09-05T23:45:20.398" v="1534" actId="2696"/>
        <pc:sldMkLst>
          <pc:docMk/>
          <pc:sldMk cId="156342983" sldId="266"/>
        </pc:sldMkLst>
      </pc:sldChg>
      <pc:sldChg chg="del">
        <pc:chgData name="Lake, Beth" userId="425fd275-3eee-49d0-bb04-7e4dfeff8be0" providerId="ADAL" clId="{E806087F-B1FC-4CB5-9828-5F4BD9487436}" dt="2022-09-05T23:52:21.586" v="1704" actId="2696"/>
        <pc:sldMkLst>
          <pc:docMk/>
          <pc:sldMk cId="1695540971" sldId="267"/>
        </pc:sldMkLst>
      </pc:sldChg>
      <pc:sldChg chg="del">
        <pc:chgData name="Lake, Beth" userId="425fd275-3eee-49d0-bb04-7e4dfeff8be0" providerId="ADAL" clId="{E806087F-B1FC-4CB5-9828-5F4BD9487436}" dt="2022-09-06T01:02:50.203" v="2711" actId="2696"/>
        <pc:sldMkLst>
          <pc:docMk/>
          <pc:sldMk cId="3911131976" sldId="268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2509718078" sldId="269"/>
        </pc:sldMkLst>
      </pc:sldChg>
      <pc:sldChg chg="del">
        <pc:chgData name="Lake, Beth" userId="425fd275-3eee-49d0-bb04-7e4dfeff8be0" providerId="ADAL" clId="{E806087F-B1FC-4CB5-9828-5F4BD9487436}" dt="2022-09-05T23:53:26.915" v="1708" actId="2696"/>
        <pc:sldMkLst>
          <pc:docMk/>
          <pc:sldMk cId="1638458619" sldId="270"/>
        </pc:sldMkLst>
      </pc:sldChg>
      <pc:sldChg chg="del">
        <pc:chgData name="Lake, Beth" userId="425fd275-3eee-49d0-bb04-7e4dfeff8be0" providerId="ADAL" clId="{E806087F-B1FC-4CB5-9828-5F4BD9487436}" dt="2022-09-05T23:52:14.210" v="1703" actId="2696"/>
        <pc:sldMkLst>
          <pc:docMk/>
          <pc:sldMk cId="685274177" sldId="271"/>
        </pc:sldMkLst>
      </pc:sldChg>
      <pc:sldChg chg="addSp modSp mod ord setBg">
        <pc:chgData name="Lake, Beth" userId="425fd275-3eee-49d0-bb04-7e4dfeff8be0" providerId="ADAL" clId="{E806087F-B1FC-4CB5-9828-5F4BD9487436}" dt="2022-09-06T04:00:12.622" v="3781" actId="404"/>
        <pc:sldMkLst>
          <pc:docMk/>
          <pc:sldMk cId="4011749586" sldId="272"/>
        </pc:sldMkLst>
        <pc:spChg chg="mod">
          <ac:chgData name="Lake, Beth" userId="425fd275-3eee-49d0-bb04-7e4dfeff8be0" providerId="ADAL" clId="{E806087F-B1FC-4CB5-9828-5F4BD9487436}" dt="2022-09-06T03:59:45.850" v="3774" actId="26606"/>
          <ac:spMkLst>
            <pc:docMk/>
            <pc:sldMk cId="4011749586" sldId="272"/>
            <ac:spMk id="2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4:00:12.622" v="3781" actId="404"/>
          <ac:spMkLst>
            <pc:docMk/>
            <pc:sldMk cId="4011749586" sldId="272"/>
            <ac:spMk id="3" creationId="{00000000-0000-0000-0000-000000000000}"/>
          </ac:spMkLst>
        </pc:spChg>
        <pc:spChg chg="add">
          <ac:chgData name="Lake, Beth" userId="425fd275-3eee-49d0-bb04-7e4dfeff8be0" providerId="ADAL" clId="{E806087F-B1FC-4CB5-9828-5F4BD9487436}" dt="2022-09-06T03:59:45.850" v="3774" actId="26606"/>
          <ac:spMkLst>
            <pc:docMk/>
            <pc:sldMk cId="4011749586" sldId="272"/>
            <ac:spMk id="8" creationId="{8DF4D7F6-81B5-452A-9CE6-76D81F91D41B}"/>
          </ac:spMkLst>
        </pc:spChg>
        <pc:spChg chg="add">
          <ac:chgData name="Lake, Beth" userId="425fd275-3eee-49d0-bb04-7e4dfeff8be0" providerId="ADAL" clId="{E806087F-B1FC-4CB5-9828-5F4BD9487436}" dt="2022-09-06T03:59:45.850" v="3774" actId="26606"/>
          <ac:spMkLst>
            <pc:docMk/>
            <pc:sldMk cId="4011749586" sldId="272"/>
            <ac:spMk id="10" creationId="{4600514D-20FB-4559-97DC-D1DC39E6C3DE}"/>
          </ac:spMkLst>
        </pc:spChg>
        <pc:spChg chg="add">
          <ac:chgData name="Lake, Beth" userId="425fd275-3eee-49d0-bb04-7e4dfeff8be0" providerId="ADAL" clId="{E806087F-B1FC-4CB5-9828-5F4BD9487436}" dt="2022-09-06T03:59:45.850" v="3774" actId="26606"/>
          <ac:spMkLst>
            <pc:docMk/>
            <pc:sldMk cId="4011749586" sldId="272"/>
            <ac:spMk id="12" creationId="{266F638A-E405-4AC0-B984-72E5813B0DD1}"/>
          </ac:spMkLst>
        </pc:spChg>
        <pc:spChg chg="add">
          <ac:chgData name="Lake, Beth" userId="425fd275-3eee-49d0-bb04-7e4dfeff8be0" providerId="ADAL" clId="{E806087F-B1FC-4CB5-9828-5F4BD9487436}" dt="2022-09-06T03:59:45.850" v="3774" actId="26606"/>
          <ac:spMkLst>
            <pc:docMk/>
            <pc:sldMk cId="4011749586" sldId="272"/>
            <ac:spMk id="18" creationId="{27B538D5-95DB-47ED-9CB4-34AE5BF78E6B}"/>
          </ac:spMkLst>
        </pc:spChg>
        <pc:cxnChg chg="add">
          <ac:chgData name="Lake, Beth" userId="425fd275-3eee-49d0-bb04-7e4dfeff8be0" providerId="ADAL" clId="{E806087F-B1FC-4CB5-9828-5F4BD9487436}" dt="2022-09-06T03:59:45.850" v="3774" actId="26606"/>
          <ac:cxnSpMkLst>
            <pc:docMk/>
            <pc:sldMk cId="4011749586" sldId="272"/>
            <ac:cxnSpMk id="14" creationId="{7D1CBE93-B17D-4509-843C-82287C38032A}"/>
          </ac:cxnSpMkLst>
        </pc:cxnChg>
        <pc:cxnChg chg="add">
          <ac:chgData name="Lake, Beth" userId="425fd275-3eee-49d0-bb04-7e4dfeff8be0" providerId="ADAL" clId="{E806087F-B1FC-4CB5-9828-5F4BD9487436}" dt="2022-09-06T03:59:45.850" v="3774" actId="26606"/>
          <ac:cxnSpMkLst>
            <pc:docMk/>
            <pc:sldMk cId="4011749586" sldId="272"/>
            <ac:cxnSpMk id="16" creationId="{AE6277B4-6A43-48AB-89B2-3442221619CC}"/>
          </ac:cxnSpMkLst>
        </pc:cxnChg>
      </pc:sldChg>
      <pc:sldChg chg="del">
        <pc:chgData name="Lake, Beth" userId="425fd275-3eee-49d0-bb04-7e4dfeff8be0" providerId="ADAL" clId="{E806087F-B1FC-4CB5-9828-5F4BD9487436}" dt="2022-09-05T23:53:32.160" v="1709" actId="2696"/>
        <pc:sldMkLst>
          <pc:docMk/>
          <pc:sldMk cId="2718213144" sldId="273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1557572168" sldId="274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692281417" sldId="275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230609399" sldId="276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119178510" sldId="277"/>
        </pc:sldMkLst>
      </pc:sldChg>
      <pc:sldChg chg="del">
        <pc:chgData name="Lake, Beth" userId="425fd275-3eee-49d0-bb04-7e4dfeff8be0" providerId="ADAL" clId="{E806087F-B1FC-4CB5-9828-5F4BD9487436}" dt="2022-09-05T23:52:33.048" v="1705" actId="2696"/>
        <pc:sldMkLst>
          <pc:docMk/>
          <pc:sldMk cId="1088169411" sldId="279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2348812005" sldId="280"/>
        </pc:sldMkLst>
      </pc:sldChg>
      <pc:sldChg chg="del">
        <pc:chgData name="Lake, Beth" userId="425fd275-3eee-49d0-bb04-7e4dfeff8be0" providerId="ADAL" clId="{E806087F-B1FC-4CB5-9828-5F4BD9487436}" dt="2022-09-05T23:51:53.991" v="1702" actId="2696"/>
        <pc:sldMkLst>
          <pc:docMk/>
          <pc:sldMk cId="2293113403" sldId="281"/>
        </pc:sldMkLst>
      </pc:sldChg>
      <pc:sldChg chg="del">
        <pc:chgData name="Lake, Beth" userId="425fd275-3eee-49d0-bb04-7e4dfeff8be0" providerId="ADAL" clId="{E806087F-B1FC-4CB5-9828-5F4BD9487436}" dt="2022-09-06T04:33:58.098" v="4029" actId="2696"/>
        <pc:sldMkLst>
          <pc:docMk/>
          <pc:sldMk cId="1878412768" sldId="282"/>
        </pc:sldMkLst>
      </pc:sldChg>
      <pc:sldChg chg="del">
        <pc:chgData name="Lake, Beth" userId="425fd275-3eee-49d0-bb04-7e4dfeff8be0" providerId="ADAL" clId="{E806087F-B1FC-4CB5-9828-5F4BD9487436}" dt="2022-09-06T01:02:42.042" v="2710" actId="2696"/>
        <pc:sldMkLst>
          <pc:docMk/>
          <pc:sldMk cId="2551404034" sldId="283"/>
        </pc:sldMkLst>
      </pc:sldChg>
      <pc:sldChg chg="del">
        <pc:chgData name="Lake, Beth" userId="425fd275-3eee-49d0-bb04-7e4dfeff8be0" providerId="ADAL" clId="{E806087F-B1FC-4CB5-9828-5F4BD9487436}" dt="2022-09-05T23:53:53.833" v="1710" actId="2696"/>
        <pc:sldMkLst>
          <pc:docMk/>
          <pc:sldMk cId="897484995" sldId="284"/>
        </pc:sldMkLst>
      </pc:sldChg>
      <pc:sldChg chg="addSp delSp modSp mod ord setBg">
        <pc:chgData name="Lake, Beth" userId="425fd275-3eee-49d0-bb04-7e4dfeff8be0" providerId="ADAL" clId="{E806087F-B1FC-4CB5-9828-5F4BD9487436}" dt="2022-09-06T03:13:47.465" v="3221" actId="20577"/>
        <pc:sldMkLst>
          <pc:docMk/>
          <pc:sldMk cId="1427727550" sldId="285"/>
        </pc:sldMkLst>
        <pc:spChg chg="mod">
          <ac:chgData name="Lake, Beth" userId="425fd275-3eee-49d0-bb04-7e4dfeff8be0" providerId="ADAL" clId="{E806087F-B1FC-4CB5-9828-5F4BD9487436}" dt="2022-09-05T23:15:24.560" v="728" actId="26606"/>
          <ac:spMkLst>
            <pc:docMk/>
            <pc:sldMk cId="1427727550" sldId="285"/>
            <ac:spMk id="2" creationId="{99002EB8-F8FE-6B27-50BE-77C087D4EA98}"/>
          </ac:spMkLst>
        </pc:spChg>
        <pc:spChg chg="mod">
          <ac:chgData name="Lake, Beth" userId="425fd275-3eee-49d0-bb04-7e4dfeff8be0" providerId="ADAL" clId="{E806087F-B1FC-4CB5-9828-5F4BD9487436}" dt="2022-09-06T03:13:47.465" v="3221" actId="20577"/>
          <ac:spMkLst>
            <pc:docMk/>
            <pc:sldMk cId="1427727550" sldId="285"/>
            <ac:spMk id="4" creationId="{0037E894-1CB1-FBE2-A944-5582275E52E7}"/>
          </ac:spMkLst>
        </pc:spChg>
        <pc:spChg chg="add del">
          <ac:chgData name="Lake, Beth" userId="425fd275-3eee-49d0-bb04-7e4dfeff8be0" providerId="ADAL" clId="{E806087F-B1FC-4CB5-9828-5F4BD9487436}" dt="2022-09-05T23:15:24.560" v="728" actId="26606"/>
          <ac:spMkLst>
            <pc:docMk/>
            <pc:sldMk cId="1427727550" sldId="285"/>
            <ac:spMk id="9" creationId="{603AE127-802C-459A-A612-DB85B67F0DC0}"/>
          </ac:spMkLst>
        </pc:spChg>
        <pc:spChg chg="add del">
          <ac:chgData name="Lake, Beth" userId="425fd275-3eee-49d0-bb04-7e4dfeff8be0" providerId="ADAL" clId="{E806087F-B1FC-4CB5-9828-5F4BD9487436}" dt="2022-09-05T23:15:24.560" v="728" actId="26606"/>
          <ac:spMkLst>
            <pc:docMk/>
            <pc:sldMk cId="1427727550" sldId="285"/>
            <ac:spMk id="11" creationId="{9323D83D-50D6-4040-A58B-FCEA340F886A}"/>
          </ac:spMkLst>
        </pc:spChg>
        <pc:spChg chg="add del">
          <ac:chgData name="Lake, Beth" userId="425fd275-3eee-49d0-bb04-7e4dfeff8be0" providerId="ADAL" clId="{E806087F-B1FC-4CB5-9828-5F4BD9487436}" dt="2022-09-05T23:15:24.560" v="728" actId="26606"/>
          <ac:spMkLst>
            <pc:docMk/>
            <pc:sldMk cId="1427727550" sldId="285"/>
            <ac:spMk id="15" creationId="{F10FD715-4DCE-4779-B634-EC78315EA213}"/>
          </ac:spMkLst>
        </pc:spChg>
        <pc:cxnChg chg="add del">
          <ac:chgData name="Lake, Beth" userId="425fd275-3eee-49d0-bb04-7e4dfeff8be0" providerId="ADAL" clId="{E806087F-B1FC-4CB5-9828-5F4BD9487436}" dt="2022-09-05T23:15:24.560" v="728" actId="26606"/>
          <ac:cxnSpMkLst>
            <pc:docMk/>
            <pc:sldMk cId="1427727550" sldId="285"/>
            <ac:cxnSpMk id="13" creationId="{1A1FE6BB-DFB2-4080-9B5E-076EF5DDE67B}"/>
          </ac:cxnSpMkLst>
        </pc:cxnChg>
      </pc:sldChg>
      <pc:sldChg chg="addSp modSp mod ord">
        <pc:chgData name="Lake, Beth" userId="425fd275-3eee-49d0-bb04-7e4dfeff8be0" providerId="ADAL" clId="{E806087F-B1FC-4CB5-9828-5F4BD9487436}" dt="2022-09-06T03:10:13.724" v="3127" actId="27636"/>
        <pc:sldMkLst>
          <pc:docMk/>
          <pc:sldMk cId="3743803755" sldId="287"/>
        </pc:sldMkLst>
        <pc:spChg chg="mod">
          <ac:chgData name="Lake, Beth" userId="425fd275-3eee-49d0-bb04-7e4dfeff8be0" providerId="ADAL" clId="{E806087F-B1FC-4CB5-9828-5F4BD9487436}" dt="2022-09-06T03:10:08.188" v="3125" actId="1076"/>
          <ac:spMkLst>
            <pc:docMk/>
            <pc:sldMk cId="3743803755" sldId="287"/>
            <ac:spMk id="2" creationId="{216D3C5B-D757-C53D-EA53-2E2A655ABB19}"/>
          </ac:spMkLst>
        </pc:spChg>
        <pc:spChg chg="mod">
          <ac:chgData name="Lake, Beth" userId="425fd275-3eee-49d0-bb04-7e4dfeff8be0" providerId="ADAL" clId="{E806087F-B1FC-4CB5-9828-5F4BD9487436}" dt="2022-09-06T03:10:13.724" v="3127" actId="27636"/>
          <ac:spMkLst>
            <pc:docMk/>
            <pc:sldMk cId="3743803755" sldId="287"/>
            <ac:spMk id="1030" creationId="{A86386F0-6BE0-0603-8A5F-3BE388DD0DE1}"/>
          </ac:spMkLst>
        </pc:spChg>
        <pc:spChg chg="add">
          <ac:chgData name="Lake, Beth" userId="425fd275-3eee-49d0-bb04-7e4dfeff8be0" providerId="ADAL" clId="{E806087F-B1FC-4CB5-9828-5F4BD9487436}" dt="2022-09-05T22:59:04.101" v="447" actId="26606"/>
          <ac:spMkLst>
            <pc:docMk/>
            <pc:sldMk cId="3743803755" sldId="287"/>
            <ac:spMk id="1035" creationId="{9F4444CE-BC8D-4D61-B303-4C05614E62AB}"/>
          </ac:spMkLst>
        </pc:spChg>
        <pc:spChg chg="add">
          <ac:chgData name="Lake, Beth" userId="425fd275-3eee-49d0-bb04-7e4dfeff8be0" providerId="ADAL" clId="{E806087F-B1FC-4CB5-9828-5F4BD9487436}" dt="2022-09-05T22:59:04.101" v="447" actId="26606"/>
          <ac:spMkLst>
            <pc:docMk/>
            <pc:sldMk cId="3743803755" sldId="287"/>
            <ac:spMk id="1037" creationId="{62423CA5-E2E1-4789-B759-9906C1C94063}"/>
          </ac:spMkLst>
        </pc:spChg>
        <pc:spChg chg="add">
          <ac:chgData name="Lake, Beth" userId="425fd275-3eee-49d0-bb04-7e4dfeff8be0" providerId="ADAL" clId="{E806087F-B1FC-4CB5-9828-5F4BD9487436}" dt="2022-09-05T22:59:04.101" v="447" actId="26606"/>
          <ac:spMkLst>
            <pc:docMk/>
            <pc:sldMk cId="3743803755" sldId="287"/>
            <ac:spMk id="1039" creationId="{73772B81-181F-48B7-8826-4D9686D15DF5}"/>
          </ac:spMkLst>
        </pc:spChg>
        <pc:spChg chg="add">
          <ac:chgData name="Lake, Beth" userId="425fd275-3eee-49d0-bb04-7e4dfeff8be0" providerId="ADAL" clId="{E806087F-B1FC-4CB5-9828-5F4BD9487436}" dt="2022-09-05T22:59:04.101" v="447" actId="26606"/>
          <ac:spMkLst>
            <pc:docMk/>
            <pc:sldMk cId="3743803755" sldId="287"/>
            <ac:spMk id="1041" creationId="{B2205F6E-03C6-4E92-877C-E2482F6599AA}"/>
          </ac:spMkLst>
        </pc:spChg>
        <pc:picChg chg="mod">
          <ac:chgData name="Lake, Beth" userId="425fd275-3eee-49d0-bb04-7e4dfeff8be0" providerId="ADAL" clId="{E806087F-B1FC-4CB5-9828-5F4BD9487436}" dt="2022-09-05T22:59:12.132" v="449" actId="14100"/>
          <ac:picMkLst>
            <pc:docMk/>
            <pc:sldMk cId="3743803755" sldId="287"/>
            <ac:picMk id="1026" creationId="{2732635D-740B-E96F-21D1-A87AAAF7495C}"/>
          </ac:picMkLst>
        </pc:picChg>
      </pc:sldChg>
      <pc:sldChg chg="addSp delSp modSp mod ord">
        <pc:chgData name="Lake, Beth" userId="425fd275-3eee-49d0-bb04-7e4dfeff8be0" providerId="ADAL" clId="{E806087F-B1FC-4CB5-9828-5F4BD9487436}" dt="2022-09-06T00:46:23.803" v="2484" actId="14100"/>
        <pc:sldMkLst>
          <pc:docMk/>
          <pc:sldMk cId="1329044911" sldId="288"/>
        </pc:sldMkLst>
        <pc:spChg chg="mod">
          <ac:chgData name="Lake, Beth" userId="425fd275-3eee-49d0-bb04-7e4dfeff8be0" providerId="ADAL" clId="{E806087F-B1FC-4CB5-9828-5F4BD9487436}" dt="2022-09-05T23:18:16.871" v="763" actId="1076"/>
          <ac:spMkLst>
            <pc:docMk/>
            <pc:sldMk cId="1329044911" sldId="288"/>
            <ac:spMk id="2" creationId="{CDC6EE01-BB54-4578-373F-93745AB24C59}"/>
          </ac:spMkLst>
        </pc:spChg>
        <pc:spChg chg="mod">
          <ac:chgData name="Lake, Beth" userId="425fd275-3eee-49d0-bb04-7e4dfeff8be0" providerId="ADAL" clId="{E806087F-B1FC-4CB5-9828-5F4BD9487436}" dt="2022-09-05T22:34:55.044" v="56" actId="1076"/>
          <ac:spMkLst>
            <pc:docMk/>
            <pc:sldMk cId="1329044911" sldId="288"/>
            <ac:spMk id="3" creationId="{219065CA-90C3-8ED9-A571-6AF143627363}"/>
          </ac:spMkLst>
        </pc:spChg>
        <pc:spChg chg="add mod">
          <ac:chgData name="Lake, Beth" userId="425fd275-3eee-49d0-bb04-7e4dfeff8be0" providerId="ADAL" clId="{E806087F-B1FC-4CB5-9828-5F4BD9487436}" dt="2022-09-06T00:46:16.833" v="2483" actId="404"/>
          <ac:spMkLst>
            <pc:docMk/>
            <pc:sldMk cId="1329044911" sldId="288"/>
            <ac:spMk id="5" creationId="{CEB1CACE-147F-AE0F-EB97-88D5E9B0D978}"/>
          </ac:spMkLst>
        </pc:spChg>
        <pc:spChg chg="add mod">
          <ac:chgData name="Lake, Beth" userId="425fd275-3eee-49d0-bb04-7e4dfeff8be0" providerId="ADAL" clId="{E806087F-B1FC-4CB5-9828-5F4BD9487436}" dt="2022-09-06T00:46:23.803" v="2484" actId="14100"/>
          <ac:spMkLst>
            <pc:docMk/>
            <pc:sldMk cId="1329044911" sldId="288"/>
            <ac:spMk id="7" creationId="{3EDE71A5-5127-D284-5572-5D955B2F1742}"/>
          </ac:spMkLst>
        </pc:spChg>
        <pc:spChg chg="add del mod">
          <ac:chgData name="Lake, Beth" userId="425fd275-3eee-49d0-bb04-7e4dfeff8be0" providerId="ADAL" clId="{E806087F-B1FC-4CB5-9828-5F4BD9487436}" dt="2022-09-05T23:05:47.209" v="460"/>
          <ac:spMkLst>
            <pc:docMk/>
            <pc:sldMk cId="1329044911" sldId="288"/>
            <ac:spMk id="9" creationId="{3638198A-793D-CDF2-19DB-87249C32FD8C}"/>
          </ac:spMkLst>
        </pc:spChg>
        <pc:spChg chg="add del mod">
          <ac:chgData name="Lake, Beth" userId="425fd275-3eee-49d0-bb04-7e4dfeff8be0" providerId="ADAL" clId="{E806087F-B1FC-4CB5-9828-5F4BD9487436}" dt="2022-09-05T23:05:47.267" v="462"/>
          <ac:spMkLst>
            <pc:docMk/>
            <pc:sldMk cId="1329044911" sldId="288"/>
            <ac:spMk id="10" creationId="{F98EBC0D-944D-8E36-8848-831CE86E3F41}"/>
          </ac:spMkLst>
        </pc:spChg>
      </pc:sldChg>
      <pc:sldChg chg="addSp delSp modSp new del mod">
        <pc:chgData name="Lake, Beth" userId="425fd275-3eee-49d0-bb04-7e4dfeff8be0" providerId="ADAL" clId="{E806087F-B1FC-4CB5-9828-5F4BD9487436}" dt="2022-09-05T23:36:32.901" v="1281" actId="2696"/>
        <pc:sldMkLst>
          <pc:docMk/>
          <pc:sldMk cId="3982602277" sldId="289"/>
        </pc:sldMkLst>
        <pc:spChg chg="add del mod">
          <ac:chgData name="Lake, Beth" userId="425fd275-3eee-49d0-bb04-7e4dfeff8be0" providerId="ADAL" clId="{E806087F-B1FC-4CB5-9828-5F4BD9487436}" dt="2022-09-05T23:27:29.323" v="1121" actId="21"/>
          <ac:spMkLst>
            <pc:docMk/>
            <pc:sldMk cId="3982602277" sldId="289"/>
            <ac:spMk id="3" creationId="{D59B9EC1-4E13-7C9E-40D8-D5CD5B26874C}"/>
          </ac:spMkLst>
        </pc:spChg>
        <pc:spChg chg="add mod">
          <ac:chgData name="Lake, Beth" userId="425fd275-3eee-49d0-bb04-7e4dfeff8be0" providerId="ADAL" clId="{E806087F-B1FC-4CB5-9828-5F4BD9487436}" dt="2022-09-05T23:21:08.080" v="793" actId="1076"/>
          <ac:spMkLst>
            <pc:docMk/>
            <pc:sldMk cId="3982602277" sldId="289"/>
            <ac:spMk id="5" creationId="{0A38AE5B-4729-BA75-3C6D-C8A496634F12}"/>
          </ac:spMkLst>
        </pc:spChg>
      </pc:sldChg>
      <pc:sldChg chg="modSp add del">
        <pc:chgData name="Lake, Beth" userId="425fd275-3eee-49d0-bb04-7e4dfeff8be0" providerId="ADAL" clId="{E806087F-B1FC-4CB5-9828-5F4BD9487436}" dt="2022-09-05T22:55:34.103" v="439" actId="2696"/>
        <pc:sldMkLst>
          <pc:docMk/>
          <pc:sldMk cId="89351999" sldId="290"/>
        </pc:sldMkLst>
        <pc:picChg chg="mod">
          <ac:chgData name="Lake, Beth" userId="425fd275-3eee-49d0-bb04-7e4dfeff8be0" providerId="ADAL" clId="{E806087F-B1FC-4CB5-9828-5F4BD9487436}" dt="2022-09-05T22:54:01.902" v="438" actId="14100"/>
          <ac:picMkLst>
            <pc:docMk/>
            <pc:sldMk cId="89351999" sldId="290"/>
            <ac:picMk id="1026" creationId="{00000000-0000-0000-0000-000000000000}"/>
          </ac:picMkLst>
        </pc:picChg>
      </pc:sldChg>
      <pc:sldChg chg="modSp add mod ord">
        <pc:chgData name="Lake, Beth" userId="425fd275-3eee-49d0-bb04-7e4dfeff8be0" providerId="ADAL" clId="{E806087F-B1FC-4CB5-9828-5F4BD9487436}" dt="2022-09-06T03:21:51.218" v="3385" actId="20577"/>
        <pc:sldMkLst>
          <pc:docMk/>
          <pc:sldMk cId="2142189178" sldId="290"/>
        </pc:sldMkLst>
        <pc:spChg chg="mod">
          <ac:chgData name="Lake, Beth" userId="425fd275-3eee-49d0-bb04-7e4dfeff8be0" providerId="ADAL" clId="{E806087F-B1FC-4CB5-9828-5F4BD9487436}" dt="2022-09-06T03:21:51.218" v="3385" actId="20577"/>
          <ac:spMkLst>
            <pc:docMk/>
            <pc:sldMk cId="2142189178" sldId="290"/>
            <ac:spMk id="3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0:41:43.934" v="2469" actId="1076"/>
          <ac:spMkLst>
            <pc:docMk/>
            <pc:sldMk cId="2142189178" sldId="290"/>
            <ac:spMk id="6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5T22:58:19.982" v="446" actId="14100"/>
          <ac:spMkLst>
            <pc:docMk/>
            <pc:sldMk cId="2142189178" sldId="290"/>
            <ac:spMk id="14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0:42:09.054" v="2473" actId="1076"/>
          <ac:spMkLst>
            <pc:docMk/>
            <pc:sldMk cId="2142189178" sldId="290"/>
            <ac:spMk id="15" creationId="{00000000-0000-0000-0000-000000000000}"/>
          </ac:spMkLst>
        </pc:spChg>
        <pc:picChg chg="mod">
          <ac:chgData name="Lake, Beth" userId="425fd275-3eee-49d0-bb04-7e4dfeff8be0" providerId="ADAL" clId="{E806087F-B1FC-4CB5-9828-5F4BD9487436}" dt="2022-09-06T00:41:54.109" v="2471" actId="1076"/>
          <ac:picMkLst>
            <pc:docMk/>
            <pc:sldMk cId="2142189178" sldId="290"/>
            <ac:picMk id="2" creationId="{00000000-0000-0000-0000-000000000000}"/>
          </ac:picMkLst>
        </pc:picChg>
        <pc:cxnChg chg="mod">
          <ac:chgData name="Lake, Beth" userId="425fd275-3eee-49d0-bb04-7e4dfeff8be0" providerId="ADAL" clId="{E806087F-B1FC-4CB5-9828-5F4BD9487436}" dt="2022-09-06T00:41:46.741" v="2470" actId="1076"/>
          <ac:cxnSpMkLst>
            <pc:docMk/>
            <pc:sldMk cId="2142189178" sldId="290"/>
            <ac:cxnSpMk id="4" creationId="{00000000-0000-0000-0000-000000000000}"/>
          </ac:cxnSpMkLst>
        </pc:cxnChg>
        <pc:cxnChg chg="mod">
          <ac:chgData name="Lake, Beth" userId="425fd275-3eee-49d0-bb04-7e4dfeff8be0" providerId="ADAL" clId="{E806087F-B1FC-4CB5-9828-5F4BD9487436}" dt="2022-09-06T00:42:20.511" v="2475" actId="14100"/>
          <ac:cxnSpMkLst>
            <pc:docMk/>
            <pc:sldMk cId="2142189178" sldId="290"/>
            <ac:cxnSpMk id="10" creationId="{00000000-0000-0000-0000-000000000000}"/>
          </ac:cxnSpMkLst>
        </pc:cxnChg>
        <pc:cxnChg chg="mod">
          <ac:chgData name="Lake, Beth" userId="425fd275-3eee-49d0-bb04-7e4dfeff8be0" providerId="ADAL" clId="{E806087F-B1FC-4CB5-9828-5F4BD9487436}" dt="2022-09-06T00:42:24.203" v="2476" actId="1076"/>
          <ac:cxnSpMkLst>
            <pc:docMk/>
            <pc:sldMk cId="2142189178" sldId="290"/>
            <ac:cxnSpMk id="11" creationId="{00000000-0000-0000-0000-000000000000}"/>
          </ac:cxnSpMkLst>
        </pc:cxnChg>
      </pc:sldChg>
      <pc:sldChg chg="addSp delSp modSp new mod ord setBg">
        <pc:chgData name="Lake, Beth" userId="425fd275-3eee-49d0-bb04-7e4dfeff8be0" providerId="ADAL" clId="{E806087F-B1FC-4CB5-9828-5F4BD9487436}" dt="2022-09-06T00:30:24.692" v="2290" actId="27636"/>
        <pc:sldMkLst>
          <pc:docMk/>
          <pc:sldMk cId="1868185018" sldId="291"/>
        </pc:sldMkLst>
        <pc:spChg chg="mod">
          <ac:chgData name="Lake, Beth" userId="425fd275-3eee-49d0-bb04-7e4dfeff8be0" providerId="ADAL" clId="{E806087F-B1FC-4CB5-9828-5F4BD9487436}" dt="2022-09-05T23:48:20.557" v="1649" actId="1076"/>
          <ac:spMkLst>
            <pc:docMk/>
            <pc:sldMk cId="1868185018" sldId="291"/>
            <ac:spMk id="2" creationId="{56811CD4-1CC9-B72E-64B2-EEBB3CF7712F}"/>
          </ac:spMkLst>
        </pc:spChg>
        <pc:spChg chg="add del mod">
          <ac:chgData name="Lake, Beth" userId="425fd275-3eee-49d0-bb04-7e4dfeff8be0" providerId="ADAL" clId="{E806087F-B1FC-4CB5-9828-5F4BD9487436}" dt="2022-09-05T23:26:44.080" v="1107" actId="26606"/>
          <ac:spMkLst>
            <pc:docMk/>
            <pc:sldMk cId="1868185018" sldId="291"/>
            <ac:spMk id="3" creationId="{C4B79382-91C0-D407-216E-212BF74028B3}"/>
          </ac:spMkLst>
        </pc:spChg>
        <pc:spChg chg="add">
          <ac:chgData name="Lake, Beth" userId="425fd275-3eee-49d0-bb04-7e4dfeff8be0" providerId="ADAL" clId="{E806087F-B1FC-4CB5-9828-5F4BD9487436}" dt="2022-09-05T23:26:44.080" v="1107" actId="26606"/>
          <ac:spMkLst>
            <pc:docMk/>
            <pc:sldMk cId="1868185018" sldId="291"/>
            <ac:spMk id="8" creationId="{8DF4D7F6-81B5-452A-9CE6-76D81F91D41B}"/>
          </ac:spMkLst>
        </pc:spChg>
        <pc:spChg chg="add del">
          <ac:chgData name="Lake, Beth" userId="425fd275-3eee-49d0-bb04-7e4dfeff8be0" providerId="ADAL" clId="{E806087F-B1FC-4CB5-9828-5F4BD9487436}" dt="2022-09-05T23:26:44.080" v="1106" actId="26606"/>
          <ac:spMkLst>
            <pc:docMk/>
            <pc:sldMk cId="1868185018" sldId="291"/>
            <ac:spMk id="9" creationId="{45B71F80-1F92-4074-84D9-16A062B215B3}"/>
          </ac:spMkLst>
        </pc:spChg>
        <pc:spChg chg="add">
          <ac:chgData name="Lake, Beth" userId="425fd275-3eee-49d0-bb04-7e4dfeff8be0" providerId="ADAL" clId="{E806087F-B1FC-4CB5-9828-5F4BD9487436}" dt="2022-09-05T23:26:44.080" v="1107" actId="26606"/>
          <ac:spMkLst>
            <pc:docMk/>
            <pc:sldMk cId="1868185018" sldId="291"/>
            <ac:spMk id="10" creationId="{4600514D-20FB-4559-97DC-D1DC39E6C3DE}"/>
          </ac:spMkLst>
        </pc:spChg>
        <pc:spChg chg="add del">
          <ac:chgData name="Lake, Beth" userId="425fd275-3eee-49d0-bb04-7e4dfeff8be0" providerId="ADAL" clId="{E806087F-B1FC-4CB5-9828-5F4BD9487436}" dt="2022-09-05T23:26:44.080" v="1106" actId="26606"/>
          <ac:spMkLst>
            <pc:docMk/>
            <pc:sldMk cId="1868185018" sldId="291"/>
            <ac:spMk id="11" creationId="{7209C9DA-6E0D-46D9-8275-C52222D8CCAC}"/>
          </ac:spMkLst>
        </pc:spChg>
        <pc:spChg chg="add">
          <ac:chgData name="Lake, Beth" userId="425fd275-3eee-49d0-bb04-7e4dfeff8be0" providerId="ADAL" clId="{E806087F-B1FC-4CB5-9828-5F4BD9487436}" dt="2022-09-05T23:26:44.080" v="1107" actId="26606"/>
          <ac:spMkLst>
            <pc:docMk/>
            <pc:sldMk cId="1868185018" sldId="291"/>
            <ac:spMk id="12" creationId="{266F638A-E405-4AC0-B984-72E5813B0DD1}"/>
          </ac:spMkLst>
        </pc:spChg>
        <pc:spChg chg="add del">
          <ac:chgData name="Lake, Beth" userId="425fd275-3eee-49d0-bb04-7e4dfeff8be0" providerId="ADAL" clId="{E806087F-B1FC-4CB5-9828-5F4BD9487436}" dt="2022-09-05T23:26:44.080" v="1106" actId="26606"/>
          <ac:spMkLst>
            <pc:docMk/>
            <pc:sldMk cId="1868185018" sldId="291"/>
            <ac:spMk id="13" creationId="{3EB57A4D-E0D0-46DA-B339-F24CA46FA70B}"/>
          </ac:spMkLst>
        </pc:spChg>
        <pc:spChg chg="add mod">
          <ac:chgData name="Lake, Beth" userId="425fd275-3eee-49d0-bb04-7e4dfeff8be0" providerId="ADAL" clId="{E806087F-B1FC-4CB5-9828-5F4BD9487436}" dt="2022-09-06T00:30:24.692" v="2290" actId="27636"/>
          <ac:spMkLst>
            <pc:docMk/>
            <pc:sldMk cId="1868185018" sldId="291"/>
            <ac:spMk id="15" creationId="{C4B79382-91C0-D407-216E-212BF74028B3}"/>
          </ac:spMkLst>
        </pc:spChg>
        <pc:spChg chg="add">
          <ac:chgData name="Lake, Beth" userId="425fd275-3eee-49d0-bb04-7e4dfeff8be0" providerId="ADAL" clId="{E806087F-B1FC-4CB5-9828-5F4BD9487436}" dt="2022-09-05T23:26:44.080" v="1107" actId="26606"/>
          <ac:spMkLst>
            <pc:docMk/>
            <pc:sldMk cId="1868185018" sldId="291"/>
            <ac:spMk id="18" creationId="{27B538D5-95DB-47ED-9CB4-34AE5BF78E6B}"/>
          </ac:spMkLst>
        </pc:spChg>
        <pc:graphicFrameChg chg="add del">
          <ac:chgData name="Lake, Beth" userId="425fd275-3eee-49d0-bb04-7e4dfeff8be0" providerId="ADAL" clId="{E806087F-B1FC-4CB5-9828-5F4BD9487436}" dt="2022-09-05T23:26:44.080" v="1106" actId="26606"/>
          <ac:graphicFrameMkLst>
            <pc:docMk/>
            <pc:sldMk cId="1868185018" sldId="291"/>
            <ac:graphicFrameMk id="5" creationId="{A667B9C0-FAC3-113A-C7C5-1814FA822AD2}"/>
          </ac:graphicFrameMkLst>
        </pc:graphicFrameChg>
        <pc:cxnChg chg="add">
          <ac:chgData name="Lake, Beth" userId="425fd275-3eee-49d0-bb04-7e4dfeff8be0" providerId="ADAL" clId="{E806087F-B1FC-4CB5-9828-5F4BD9487436}" dt="2022-09-05T23:26:44.080" v="1107" actId="26606"/>
          <ac:cxnSpMkLst>
            <pc:docMk/>
            <pc:sldMk cId="1868185018" sldId="291"/>
            <ac:cxnSpMk id="14" creationId="{7D1CBE93-B17D-4509-843C-82287C38032A}"/>
          </ac:cxnSpMkLst>
        </pc:cxnChg>
        <pc:cxnChg chg="add">
          <ac:chgData name="Lake, Beth" userId="425fd275-3eee-49d0-bb04-7e4dfeff8be0" providerId="ADAL" clId="{E806087F-B1FC-4CB5-9828-5F4BD9487436}" dt="2022-09-05T23:26:44.080" v="1107" actId="26606"/>
          <ac:cxnSpMkLst>
            <pc:docMk/>
            <pc:sldMk cId="1868185018" sldId="291"/>
            <ac:cxnSpMk id="16" creationId="{AE6277B4-6A43-48AB-89B2-3442221619CC}"/>
          </ac:cxnSpMkLst>
        </pc:cxnChg>
      </pc:sldChg>
      <pc:sldChg chg="addSp modSp new mod ord setBg modClrScheme chgLayout">
        <pc:chgData name="Lake, Beth" userId="425fd275-3eee-49d0-bb04-7e4dfeff8be0" providerId="ADAL" clId="{E806087F-B1FC-4CB5-9828-5F4BD9487436}" dt="2022-09-06T03:04:17.521" v="2857" actId="403"/>
        <pc:sldMkLst>
          <pc:docMk/>
          <pc:sldMk cId="2583667832" sldId="292"/>
        </pc:sldMkLst>
        <pc:spChg chg="add mod">
          <ac:chgData name="Lake, Beth" userId="425fd275-3eee-49d0-bb04-7e4dfeff8be0" providerId="ADAL" clId="{E806087F-B1FC-4CB5-9828-5F4BD9487436}" dt="2022-09-05T23:49:38.326" v="1651" actId="26606"/>
          <ac:spMkLst>
            <pc:docMk/>
            <pc:sldMk cId="2583667832" sldId="292"/>
            <ac:spMk id="2" creationId="{64E55C9D-18AB-E984-CD00-F1B19BB2475E}"/>
          </ac:spMkLst>
        </pc:spChg>
        <pc:spChg chg="add mod">
          <ac:chgData name="Lake, Beth" userId="425fd275-3eee-49d0-bb04-7e4dfeff8be0" providerId="ADAL" clId="{E806087F-B1FC-4CB5-9828-5F4BD9487436}" dt="2022-09-06T03:04:17.521" v="2857" actId="403"/>
          <ac:spMkLst>
            <pc:docMk/>
            <pc:sldMk cId="2583667832" sldId="292"/>
            <ac:spMk id="3" creationId="{FA6A73D3-5A97-BE4E-D1C6-1E4C0D6B6ED3}"/>
          </ac:spMkLst>
        </pc:spChg>
        <pc:spChg chg="add">
          <ac:chgData name="Lake, Beth" userId="425fd275-3eee-49d0-bb04-7e4dfeff8be0" providerId="ADAL" clId="{E806087F-B1FC-4CB5-9828-5F4BD9487436}" dt="2022-09-05T23:49:38.326" v="1651" actId="26606"/>
          <ac:spMkLst>
            <pc:docMk/>
            <pc:sldMk cId="2583667832" sldId="292"/>
            <ac:spMk id="8" creationId="{CE3A6A76-AE5D-49AE-9D49-90C0F1548261}"/>
          </ac:spMkLst>
        </pc:spChg>
        <pc:grpChg chg="add">
          <ac:chgData name="Lake, Beth" userId="425fd275-3eee-49d0-bb04-7e4dfeff8be0" providerId="ADAL" clId="{E806087F-B1FC-4CB5-9828-5F4BD9487436}" dt="2022-09-05T23:49:38.326" v="1651" actId="26606"/>
          <ac:grpSpMkLst>
            <pc:docMk/>
            <pc:sldMk cId="2583667832" sldId="292"/>
            <ac:grpSpMk id="10" creationId="{64DBF464-02EB-49E8-BED5-CCD9C0E092FA}"/>
          </ac:grpSpMkLst>
        </pc:grpChg>
      </pc:sldChg>
      <pc:sldChg chg="new del">
        <pc:chgData name="Lake, Beth" userId="425fd275-3eee-49d0-bb04-7e4dfeff8be0" providerId="ADAL" clId="{E806087F-B1FC-4CB5-9828-5F4BD9487436}" dt="2022-09-05T23:45:24.631" v="1535" actId="2696"/>
        <pc:sldMkLst>
          <pc:docMk/>
          <pc:sldMk cId="3026906902" sldId="293"/>
        </pc:sldMkLst>
      </pc:sldChg>
      <pc:sldChg chg="addSp delSp modSp add mod setBg delDesignElem">
        <pc:chgData name="Lake, Beth" userId="425fd275-3eee-49d0-bb04-7e4dfeff8be0" providerId="ADAL" clId="{E806087F-B1FC-4CB5-9828-5F4BD9487436}" dt="2022-09-06T03:14:34.557" v="3224" actId="20577"/>
        <pc:sldMkLst>
          <pc:docMk/>
          <pc:sldMk cId="3790054651" sldId="295"/>
        </pc:sldMkLst>
        <pc:spChg chg="add del mod">
          <ac:chgData name="Lake, Beth" userId="425fd275-3eee-49d0-bb04-7e4dfeff8be0" providerId="ADAL" clId="{E806087F-B1FC-4CB5-9828-5F4BD9487436}" dt="2022-09-06T00:56:34.755" v="2673" actId="113"/>
          <ac:spMkLst>
            <pc:docMk/>
            <pc:sldMk cId="3790054651" sldId="295"/>
            <ac:spMk id="2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3:14:34.557" v="3224" actId="20577"/>
          <ac:spMkLst>
            <pc:docMk/>
            <pc:sldMk cId="3790054651" sldId="295"/>
            <ac:spMk id="3" creationId="{00000000-0000-0000-0000-000000000000}"/>
          </ac:spMkLst>
        </pc:spChg>
        <pc:spChg chg="add del mod">
          <ac:chgData name="Lake, Beth" userId="425fd275-3eee-49d0-bb04-7e4dfeff8be0" providerId="ADAL" clId="{E806087F-B1FC-4CB5-9828-5F4BD9487436}" dt="2022-09-06T00:51:59.014" v="2535"/>
          <ac:spMkLst>
            <pc:docMk/>
            <pc:sldMk cId="3790054651" sldId="295"/>
            <ac:spMk id="4" creationId="{02A32A11-9009-408E-84D3-16D85A2C464B}"/>
          </ac:spMkLst>
        </pc:spChg>
        <pc:spChg chg="add del">
          <ac:chgData name="Lake, Beth" userId="425fd275-3eee-49d0-bb04-7e4dfeff8be0" providerId="ADAL" clId="{E806087F-B1FC-4CB5-9828-5F4BD9487436}" dt="2022-09-06T00:38:17.566" v="2435" actId="26606"/>
          <ac:spMkLst>
            <pc:docMk/>
            <pc:sldMk cId="3790054651" sldId="295"/>
            <ac:spMk id="6" creationId="{E80B86A7-A1EC-475B-9166-88902B033A38}"/>
          </ac:spMkLst>
        </pc:spChg>
        <pc:spChg chg="add del">
          <ac:chgData name="Lake, Beth" userId="425fd275-3eee-49d0-bb04-7e4dfeff8be0" providerId="ADAL" clId="{E806087F-B1FC-4CB5-9828-5F4BD9487436}" dt="2022-09-06T00:38:17.566" v="2435" actId="26606"/>
          <ac:spMkLst>
            <pc:docMk/>
            <pc:sldMk cId="3790054651" sldId="295"/>
            <ac:spMk id="7" creationId="{C2C29CB1-9F74-4879-A6AF-AEA67B6F1F4D}"/>
          </ac:spMkLst>
        </pc:spChg>
        <pc:spChg chg="add del">
          <ac:chgData name="Lake, Beth" userId="425fd275-3eee-49d0-bb04-7e4dfeff8be0" providerId="ADAL" clId="{E806087F-B1FC-4CB5-9828-5F4BD9487436}" dt="2022-09-06T00:38:17.566" v="2435" actId="26606"/>
          <ac:spMkLst>
            <pc:docMk/>
            <pc:sldMk cId="3790054651" sldId="295"/>
            <ac:spMk id="19" creationId="{7E2C7115-5336-410C-AD71-0F0952A2E5A7}"/>
          </ac:spMkLst>
        </pc:spChg>
        <pc:spChg chg="del">
          <ac:chgData name="Lake, Beth" userId="425fd275-3eee-49d0-bb04-7e4dfeff8be0" providerId="ADAL" clId="{E806087F-B1FC-4CB5-9828-5F4BD9487436}" dt="2022-09-06T00:32:06.029" v="2293"/>
          <ac:spMkLst>
            <pc:docMk/>
            <pc:sldMk cId="3790054651" sldId="295"/>
            <ac:spMk id="20" creationId="{E80B86A7-A1EC-475B-9166-88902B033A38}"/>
          </ac:spMkLst>
        </pc:spChg>
        <pc:spChg chg="del">
          <ac:chgData name="Lake, Beth" userId="425fd275-3eee-49d0-bb04-7e4dfeff8be0" providerId="ADAL" clId="{E806087F-B1FC-4CB5-9828-5F4BD9487436}" dt="2022-09-06T00:32:06.029" v="2293"/>
          <ac:spMkLst>
            <pc:docMk/>
            <pc:sldMk cId="3790054651" sldId="295"/>
            <ac:spMk id="22" creationId="{C2C29CB1-9F74-4879-A6AF-AEA67B6F1F4D}"/>
          </ac:spMkLst>
        </pc:spChg>
        <pc:spChg chg="add del">
          <ac:chgData name="Lake, Beth" userId="425fd275-3eee-49d0-bb04-7e4dfeff8be0" providerId="ADAL" clId="{E806087F-B1FC-4CB5-9828-5F4BD9487436}" dt="2022-09-06T00:38:39.265" v="2437" actId="26606"/>
          <ac:spMkLst>
            <pc:docMk/>
            <pc:sldMk cId="3790054651" sldId="295"/>
            <ac:spMk id="23" creationId="{8DF4D7F6-81B5-452A-9CE6-76D81F91D41B}"/>
          </ac:spMkLst>
        </pc:spChg>
        <pc:spChg chg="del">
          <ac:chgData name="Lake, Beth" userId="425fd275-3eee-49d0-bb04-7e4dfeff8be0" providerId="ADAL" clId="{E806087F-B1FC-4CB5-9828-5F4BD9487436}" dt="2022-09-06T00:32:06.029" v="2293"/>
          <ac:spMkLst>
            <pc:docMk/>
            <pc:sldMk cId="3790054651" sldId="295"/>
            <ac:spMk id="24" creationId="{7E2C7115-5336-410C-AD71-0F0952A2E5A7}"/>
          </ac:spMkLst>
        </pc:spChg>
        <pc:spChg chg="add del">
          <ac:chgData name="Lake, Beth" userId="425fd275-3eee-49d0-bb04-7e4dfeff8be0" providerId="ADAL" clId="{E806087F-B1FC-4CB5-9828-5F4BD9487436}" dt="2022-09-06T00:38:39.265" v="2437" actId="26606"/>
          <ac:spMkLst>
            <pc:docMk/>
            <pc:sldMk cId="3790054651" sldId="295"/>
            <ac:spMk id="25" creationId="{4600514D-20FB-4559-97DC-D1DC39E6C3DE}"/>
          </ac:spMkLst>
        </pc:spChg>
        <pc:spChg chg="add del">
          <ac:chgData name="Lake, Beth" userId="425fd275-3eee-49d0-bb04-7e4dfeff8be0" providerId="ADAL" clId="{E806087F-B1FC-4CB5-9828-5F4BD9487436}" dt="2022-09-06T00:38:39.265" v="2437" actId="26606"/>
          <ac:spMkLst>
            <pc:docMk/>
            <pc:sldMk cId="3790054651" sldId="295"/>
            <ac:spMk id="27" creationId="{266F638A-E405-4AC0-B984-72E5813B0DD1}"/>
          </ac:spMkLst>
        </pc:spChg>
        <pc:spChg chg="add del">
          <ac:chgData name="Lake, Beth" userId="425fd275-3eee-49d0-bb04-7e4dfeff8be0" providerId="ADAL" clId="{E806087F-B1FC-4CB5-9828-5F4BD9487436}" dt="2022-09-06T00:38:39.265" v="2437" actId="26606"/>
          <ac:spMkLst>
            <pc:docMk/>
            <pc:sldMk cId="3790054651" sldId="295"/>
            <ac:spMk id="30" creationId="{27B538D5-95DB-47ED-9CB4-34AE5BF78E6B}"/>
          </ac:spMkLst>
        </pc:spChg>
        <pc:spChg chg="add del">
          <ac:chgData name="Lake, Beth" userId="425fd275-3eee-49d0-bb04-7e4dfeff8be0" providerId="ADAL" clId="{E806087F-B1FC-4CB5-9828-5F4BD9487436}" dt="2022-09-06T00:38:43.540" v="2439" actId="26606"/>
          <ac:spMkLst>
            <pc:docMk/>
            <pc:sldMk cId="3790054651" sldId="295"/>
            <ac:spMk id="33" creationId="{603AE127-802C-459A-A612-DB85B67F0DC0}"/>
          </ac:spMkLst>
        </pc:spChg>
        <pc:spChg chg="add del">
          <ac:chgData name="Lake, Beth" userId="425fd275-3eee-49d0-bb04-7e4dfeff8be0" providerId="ADAL" clId="{E806087F-B1FC-4CB5-9828-5F4BD9487436}" dt="2022-09-06T00:38:43.540" v="2439" actId="26606"/>
          <ac:spMkLst>
            <pc:docMk/>
            <pc:sldMk cId="3790054651" sldId="295"/>
            <ac:spMk id="34" creationId="{9323D83D-50D6-4040-A58B-FCEA340F886A}"/>
          </ac:spMkLst>
        </pc:spChg>
        <pc:spChg chg="add del">
          <ac:chgData name="Lake, Beth" userId="425fd275-3eee-49d0-bb04-7e4dfeff8be0" providerId="ADAL" clId="{E806087F-B1FC-4CB5-9828-5F4BD9487436}" dt="2022-09-06T00:38:43.540" v="2439" actId="26606"/>
          <ac:spMkLst>
            <pc:docMk/>
            <pc:sldMk cId="3790054651" sldId="295"/>
            <ac:spMk id="36" creationId="{F10FD715-4DCE-4779-B634-EC78315EA213}"/>
          </ac:spMkLst>
        </pc:spChg>
        <pc:spChg chg="add">
          <ac:chgData name="Lake, Beth" userId="425fd275-3eee-49d0-bb04-7e4dfeff8be0" providerId="ADAL" clId="{E806087F-B1FC-4CB5-9828-5F4BD9487436}" dt="2022-09-06T00:38:43.556" v="2440" actId="26606"/>
          <ac:spMkLst>
            <pc:docMk/>
            <pc:sldMk cId="3790054651" sldId="295"/>
            <ac:spMk id="39" creationId="{8DF4D7F6-81B5-452A-9CE6-76D81F91D41B}"/>
          </ac:spMkLst>
        </pc:spChg>
        <pc:spChg chg="add">
          <ac:chgData name="Lake, Beth" userId="425fd275-3eee-49d0-bb04-7e4dfeff8be0" providerId="ADAL" clId="{E806087F-B1FC-4CB5-9828-5F4BD9487436}" dt="2022-09-06T00:38:43.556" v="2440" actId="26606"/>
          <ac:spMkLst>
            <pc:docMk/>
            <pc:sldMk cId="3790054651" sldId="295"/>
            <ac:spMk id="40" creationId="{4600514D-20FB-4559-97DC-D1DC39E6C3DE}"/>
          </ac:spMkLst>
        </pc:spChg>
        <pc:spChg chg="add">
          <ac:chgData name="Lake, Beth" userId="425fd275-3eee-49d0-bb04-7e4dfeff8be0" providerId="ADAL" clId="{E806087F-B1FC-4CB5-9828-5F4BD9487436}" dt="2022-09-06T00:38:43.556" v="2440" actId="26606"/>
          <ac:spMkLst>
            <pc:docMk/>
            <pc:sldMk cId="3790054651" sldId="295"/>
            <ac:spMk id="41" creationId="{266F638A-E405-4AC0-B984-72E5813B0DD1}"/>
          </ac:spMkLst>
        </pc:spChg>
        <pc:spChg chg="add">
          <ac:chgData name="Lake, Beth" userId="425fd275-3eee-49d0-bb04-7e4dfeff8be0" providerId="ADAL" clId="{E806087F-B1FC-4CB5-9828-5F4BD9487436}" dt="2022-09-06T00:38:43.556" v="2440" actId="26606"/>
          <ac:spMkLst>
            <pc:docMk/>
            <pc:sldMk cId="3790054651" sldId="295"/>
            <ac:spMk id="44" creationId="{27B538D5-95DB-47ED-9CB4-34AE5BF78E6B}"/>
          </ac:spMkLst>
        </pc:spChg>
        <pc:grpChg chg="add del">
          <ac:chgData name="Lake, Beth" userId="425fd275-3eee-49d0-bb04-7e4dfeff8be0" providerId="ADAL" clId="{E806087F-B1FC-4CB5-9828-5F4BD9487436}" dt="2022-09-06T00:38:17.566" v="2435" actId="26606"/>
          <ac:grpSpMkLst>
            <pc:docMk/>
            <pc:sldMk cId="3790054651" sldId="295"/>
            <ac:grpSpMk id="5" creationId="{2A83B46E-4B9D-41E7-AEA4-D49D0E7D87A9}"/>
          </ac:grpSpMkLst>
        </pc:grpChg>
        <pc:grpChg chg="del">
          <ac:chgData name="Lake, Beth" userId="425fd275-3eee-49d0-bb04-7e4dfeff8be0" providerId="ADAL" clId="{E806087F-B1FC-4CB5-9828-5F4BD9487436}" dt="2022-09-06T00:32:06.029" v="2293"/>
          <ac:grpSpMkLst>
            <pc:docMk/>
            <pc:sldMk cId="3790054651" sldId="295"/>
            <ac:grpSpMk id="8" creationId="{2A83B46E-4B9D-41E7-AEA4-D49D0E7D87A9}"/>
          </ac:grpSpMkLst>
        </pc:grpChg>
        <pc:grpChg chg="add del">
          <ac:chgData name="Lake, Beth" userId="425fd275-3eee-49d0-bb04-7e4dfeff8be0" providerId="ADAL" clId="{E806087F-B1FC-4CB5-9828-5F4BD9487436}" dt="2022-09-06T00:38:39.265" v="2437" actId="26606"/>
          <ac:grpSpMkLst>
            <pc:docMk/>
            <pc:sldMk cId="3790054651" sldId="295"/>
            <ac:grpSpMk id="21" creationId="{2A83B46E-4B9D-41E7-AEA4-D49D0E7D87A9}"/>
          </ac:grpSpMkLst>
        </pc:grpChg>
        <pc:grpChg chg="add del">
          <ac:chgData name="Lake, Beth" userId="425fd275-3eee-49d0-bb04-7e4dfeff8be0" providerId="ADAL" clId="{E806087F-B1FC-4CB5-9828-5F4BD9487436}" dt="2022-09-06T00:38:43.540" v="2439" actId="26606"/>
          <ac:grpSpMkLst>
            <pc:docMk/>
            <pc:sldMk cId="3790054651" sldId="295"/>
            <ac:grpSpMk id="32" creationId="{2A83B46E-4B9D-41E7-AEA4-D49D0E7D87A9}"/>
          </ac:grpSpMkLst>
        </pc:grpChg>
        <pc:grpChg chg="add">
          <ac:chgData name="Lake, Beth" userId="425fd275-3eee-49d0-bb04-7e4dfeff8be0" providerId="ADAL" clId="{E806087F-B1FC-4CB5-9828-5F4BD9487436}" dt="2022-09-06T00:38:43.556" v="2440" actId="26606"/>
          <ac:grpSpMkLst>
            <pc:docMk/>
            <pc:sldMk cId="3790054651" sldId="295"/>
            <ac:grpSpMk id="38" creationId="{2A83B46E-4B9D-41E7-AEA4-D49D0E7D87A9}"/>
          </ac:grpSpMkLst>
        </pc:grpChg>
        <pc:cxnChg chg="add del">
          <ac:chgData name="Lake, Beth" userId="425fd275-3eee-49d0-bb04-7e4dfeff8be0" providerId="ADAL" clId="{E806087F-B1FC-4CB5-9828-5F4BD9487436}" dt="2022-09-06T00:38:39.265" v="2437" actId="26606"/>
          <ac:cxnSpMkLst>
            <pc:docMk/>
            <pc:sldMk cId="3790054651" sldId="295"/>
            <ac:cxnSpMk id="26" creationId="{7D1CBE93-B17D-4509-843C-82287C38032A}"/>
          </ac:cxnSpMkLst>
        </pc:cxnChg>
        <pc:cxnChg chg="add del">
          <ac:chgData name="Lake, Beth" userId="425fd275-3eee-49d0-bb04-7e4dfeff8be0" providerId="ADAL" clId="{E806087F-B1FC-4CB5-9828-5F4BD9487436}" dt="2022-09-06T00:38:39.265" v="2437" actId="26606"/>
          <ac:cxnSpMkLst>
            <pc:docMk/>
            <pc:sldMk cId="3790054651" sldId="295"/>
            <ac:cxnSpMk id="28" creationId="{AE6277B4-6A43-48AB-89B2-3442221619CC}"/>
          </ac:cxnSpMkLst>
        </pc:cxnChg>
        <pc:cxnChg chg="add del">
          <ac:chgData name="Lake, Beth" userId="425fd275-3eee-49d0-bb04-7e4dfeff8be0" providerId="ADAL" clId="{E806087F-B1FC-4CB5-9828-5F4BD9487436}" dt="2022-09-06T00:38:43.540" v="2439" actId="26606"/>
          <ac:cxnSpMkLst>
            <pc:docMk/>
            <pc:sldMk cId="3790054651" sldId="295"/>
            <ac:cxnSpMk id="35" creationId="{1A1FE6BB-DFB2-4080-9B5E-076EF5DDE67B}"/>
          </ac:cxnSpMkLst>
        </pc:cxnChg>
        <pc:cxnChg chg="add">
          <ac:chgData name="Lake, Beth" userId="425fd275-3eee-49d0-bb04-7e4dfeff8be0" providerId="ADAL" clId="{E806087F-B1FC-4CB5-9828-5F4BD9487436}" dt="2022-09-06T00:38:43.556" v="2440" actId="26606"/>
          <ac:cxnSpMkLst>
            <pc:docMk/>
            <pc:sldMk cId="3790054651" sldId="295"/>
            <ac:cxnSpMk id="42" creationId="{7D1CBE93-B17D-4509-843C-82287C38032A}"/>
          </ac:cxnSpMkLst>
        </pc:cxnChg>
        <pc:cxnChg chg="add">
          <ac:chgData name="Lake, Beth" userId="425fd275-3eee-49d0-bb04-7e4dfeff8be0" providerId="ADAL" clId="{E806087F-B1FC-4CB5-9828-5F4BD9487436}" dt="2022-09-06T00:38:43.556" v="2440" actId="26606"/>
          <ac:cxnSpMkLst>
            <pc:docMk/>
            <pc:sldMk cId="3790054651" sldId="295"/>
            <ac:cxnSpMk id="43" creationId="{AE6277B4-6A43-48AB-89B2-3442221619CC}"/>
          </ac:cxnSpMkLst>
        </pc:cxnChg>
      </pc:sldChg>
      <pc:sldChg chg="delSp modSp add mod setBg delDesignElem">
        <pc:chgData name="Lake, Beth" userId="425fd275-3eee-49d0-bb04-7e4dfeff8be0" providerId="ADAL" clId="{E806087F-B1FC-4CB5-9828-5F4BD9487436}" dt="2022-09-06T03:18:55.065" v="3339" actId="14100"/>
        <pc:sldMkLst>
          <pc:docMk/>
          <pc:sldMk cId="204378380" sldId="296"/>
        </pc:sldMkLst>
        <pc:spChg chg="mod">
          <ac:chgData name="Lake, Beth" userId="425fd275-3eee-49d0-bb04-7e4dfeff8be0" providerId="ADAL" clId="{E806087F-B1FC-4CB5-9828-5F4BD9487436}" dt="2022-09-06T00:52:29.872" v="2539" actId="20577"/>
          <ac:spMkLst>
            <pc:docMk/>
            <pc:sldMk cId="204378380" sldId="296"/>
            <ac:spMk id="2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6T03:18:55.065" v="3339" actId="14100"/>
          <ac:spMkLst>
            <pc:docMk/>
            <pc:sldMk cId="204378380" sldId="296"/>
            <ac:spMk id="3" creationId="{00000000-0000-0000-0000-000000000000}"/>
          </ac:spMkLst>
        </pc:spChg>
        <pc:spChg chg="del">
          <ac:chgData name="Lake, Beth" userId="425fd275-3eee-49d0-bb04-7e4dfeff8be0" providerId="ADAL" clId="{E806087F-B1FC-4CB5-9828-5F4BD9487436}" dt="2022-09-06T00:52:18.913" v="2538"/>
          <ac:spMkLst>
            <pc:docMk/>
            <pc:sldMk cId="204378380" sldId="296"/>
            <ac:spMk id="20" creationId="{E80B86A7-A1EC-475B-9166-88902B033A38}"/>
          </ac:spMkLst>
        </pc:spChg>
        <pc:spChg chg="del">
          <ac:chgData name="Lake, Beth" userId="425fd275-3eee-49d0-bb04-7e4dfeff8be0" providerId="ADAL" clId="{E806087F-B1FC-4CB5-9828-5F4BD9487436}" dt="2022-09-06T00:52:18.913" v="2538"/>
          <ac:spMkLst>
            <pc:docMk/>
            <pc:sldMk cId="204378380" sldId="296"/>
            <ac:spMk id="22" creationId="{C2C29CB1-9F74-4879-A6AF-AEA67B6F1F4D}"/>
          </ac:spMkLst>
        </pc:spChg>
        <pc:spChg chg="del">
          <ac:chgData name="Lake, Beth" userId="425fd275-3eee-49d0-bb04-7e4dfeff8be0" providerId="ADAL" clId="{E806087F-B1FC-4CB5-9828-5F4BD9487436}" dt="2022-09-06T00:52:18.913" v="2538"/>
          <ac:spMkLst>
            <pc:docMk/>
            <pc:sldMk cId="204378380" sldId="296"/>
            <ac:spMk id="24" creationId="{7E2C7115-5336-410C-AD71-0F0952A2E5A7}"/>
          </ac:spMkLst>
        </pc:spChg>
        <pc:grpChg chg="del">
          <ac:chgData name="Lake, Beth" userId="425fd275-3eee-49d0-bb04-7e4dfeff8be0" providerId="ADAL" clId="{E806087F-B1FC-4CB5-9828-5F4BD9487436}" dt="2022-09-06T00:52:18.913" v="2538"/>
          <ac:grpSpMkLst>
            <pc:docMk/>
            <pc:sldMk cId="204378380" sldId="296"/>
            <ac:grpSpMk id="8" creationId="{2A83B46E-4B9D-41E7-AEA4-D49D0E7D87A9}"/>
          </ac:grpSpMkLst>
        </pc:grpChg>
      </pc:sldChg>
      <pc:sldChg chg="addSp delSp modSp add mod setBg delDesignElem">
        <pc:chgData name="Lake, Beth" userId="425fd275-3eee-49d0-bb04-7e4dfeff8be0" providerId="ADAL" clId="{E806087F-B1FC-4CB5-9828-5F4BD9487436}" dt="2022-09-06T03:09:20.311" v="3116" actId="207"/>
        <pc:sldMkLst>
          <pc:docMk/>
          <pc:sldMk cId="3664758057" sldId="297"/>
        </pc:sldMkLst>
        <pc:spChg chg="mod">
          <ac:chgData name="Lake, Beth" userId="425fd275-3eee-49d0-bb04-7e4dfeff8be0" providerId="ADAL" clId="{E806087F-B1FC-4CB5-9828-5F4BD9487436}" dt="2022-09-06T00:51:41.888" v="2532" actId="1076"/>
          <ac:spMkLst>
            <pc:docMk/>
            <pc:sldMk cId="3664758057" sldId="297"/>
            <ac:spMk id="2" creationId="{00000000-0000-0000-0000-000000000000}"/>
          </ac:spMkLst>
        </pc:spChg>
        <pc:spChg chg="add del">
          <ac:chgData name="Lake, Beth" userId="425fd275-3eee-49d0-bb04-7e4dfeff8be0" providerId="ADAL" clId="{E806087F-B1FC-4CB5-9828-5F4BD9487436}" dt="2022-09-06T00:12:19.187" v="1716" actId="26606"/>
          <ac:spMkLst>
            <pc:docMk/>
            <pc:sldMk cId="3664758057" sldId="297"/>
            <ac:spMk id="3" creationId="{00000000-0000-0000-0000-000000000000}"/>
          </ac:spMkLst>
        </pc:spChg>
        <pc:spChg chg="del">
          <ac:chgData name="Lake, Beth" userId="425fd275-3eee-49d0-bb04-7e4dfeff8be0" providerId="ADAL" clId="{E806087F-B1FC-4CB5-9828-5F4BD9487436}" dt="2022-09-06T00:12:03.141" v="1713"/>
          <ac:spMkLst>
            <pc:docMk/>
            <pc:sldMk cId="3664758057" sldId="297"/>
            <ac:spMk id="20" creationId="{E80B86A7-A1EC-475B-9166-88902B033A38}"/>
          </ac:spMkLst>
        </pc:spChg>
        <pc:spChg chg="add del">
          <ac:chgData name="Lake, Beth" userId="425fd275-3eee-49d0-bb04-7e4dfeff8be0" providerId="ADAL" clId="{E806087F-B1FC-4CB5-9828-5F4BD9487436}" dt="2022-09-06T00:12:19.171" v="1715" actId="26606"/>
          <ac:spMkLst>
            <pc:docMk/>
            <pc:sldMk cId="3664758057" sldId="297"/>
            <ac:spMk id="21" creationId="{CB5AA8A5-25CC-4295-892F-367FCDAF2BF6}"/>
          </ac:spMkLst>
        </pc:spChg>
        <pc:spChg chg="del">
          <ac:chgData name="Lake, Beth" userId="425fd275-3eee-49d0-bb04-7e4dfeff8be0" providerId="ADAL" clId="{E806087F-B1FC-4CB5-9828-5F4BD9487436}" dt="2022-09-06T00:12:03.141" v="1713"/>
          <ac:spMkLst>
            <pc:docMk/>
            <pc:sldMk cId="3664758057" sldId="297"/>
            <ac:spMk id="22" creationId="{C2C29CB1-9F74-4879-A6AF-AEA67B6F1F4D}"/>
          </ac:spMkLst>
        </pc:spChg>
        <pc:spChg chg="del">
          <ac:chgData name="Lake, Beth" userId="425fd275-3eee-49d0-bb04-7e4dfeff8be0" providerId="ADAL" clId="{E806087F-B1FC-4CB5-9828-5F4BD9487436}" dt="2022-09-06T00:12:03.141" v="1713"/>
          <ac:spMkLst>
            <pc:docMk/>
            <pc:sldMk cId="3664758057" sldId="297"/>
            <ac:spMk id="24" creationId="{7E2C7115-5336-410C-AD71-0F0952A2E5A7}"/>
          </ac:spMkLst>
        </pc:spChg>
        <pc:spChg chg="add del">
          <ac:chgData name="Lake, Beth" userId="425fd275-3eee-49d0-bb04-7e4dfeff8be0" providerId="ADAL" clId="{E806087F-B1FC-4CB5-9828-5F4BD9487436}" dt="2022-09-06T00:12:19.171" v="1715" actId="26606"/>
          <ac:spMkLst>
            <pc:docMk/>
            <pc:sldMk cId="3664758057" sldId="297"/>
            <ac:spMk id="34" creationId="{24C6BC13-FB1E-48CC-B421-3D06039728B4}"/>
          </ac:spMkLst>
        </pc:spChg>
        <pc:spChg chg="add">
          <ac:chgData name="Lake, Beth" userId="425fd275-3eee-49d0-bb04-7e4dfeff8be0" providerId="ADAL" clId="{E806087F-B1FC-4CB5-9828-5F4BD9487436}" dt="2022-09-06T00:12:19.187" v="1716" actId="26606"/>
          <ac:spMkLst>
            <pc:docMk/>
            <pc:sldMk cId="3664758057" sldId="297"/>
            <ac:spMk id="38" creationId="{E80B86A7-A1EC-475B-9166-88902B033A38}"/>
          </ac:spMkLst>
        </pc:spChg>
        <pc:spChg chg="add">
          <ac:chgData name="Lake, Beth" userId="425fd275-3eee-49d0-bb04-7e4dfeff8be0" providerId="ADAL" clId="{E806087F-B1FC-4CB5-9828-5F4BD9487436}" dt="2022-09-06T00:12:19.187" v="1716" actId="26606"/>
          <ac:spMkLst>
            <pc:docMk/>
            <pc:sldMk cId="3664758057" sldId="297"/>
            <ac:spMk id="39" creationId="{C2C29CB1-9F74-4879-A6AF-AEA67B6F1F4D}"/>
          </ac:spMkLst>
        </pc:spChg>
        <pc:spChg chg="add mod">
          <ac:chgData name="Lake, Beth" userId="425fd275-3eee-49d0-bb04-7e4dfeff8be0" providerId="ADAL" clId="{E806087F-B1FC-4CB5-9828-5F4BD9487436}" dt="2022-09-06T03:09:20.311" v="3116" actId="207"/>
          <ac:spMkLst>
            <pc:docMk/>
            <pc:sldMk cId="3664758057" sldId="297"/>
            <ac:spMk id="40" creationId="{00000000-0000-0000-0000-000000000000}"/>
          </ac:spMkLst>
        </pc:spChg>
        <pc:spChg chg="add">
          <ac:chgData name="Lake, Beth" userId="425fd275-3eee-49d0-bb04-7e4dfeff8be0" providerId="ADAL" clId="{E806087F-B1FC-4CB5-9828-5F4BD9487436}" dt="2022-09-06T00:12:19.187" v="1716" actId="26606"/>
          <ac:spMkLst>
            <pc:docMk/>
            <pc:sldMk cId="3664758057" sldId="297"/>
            <ac:spMk id="41" creationId="{7E2C7115-5336-410C-AD71-0F0952A2E5A7}"/>
          </ac:spMkLst>
        </pc:spChg>
        <pc:grpChg chg="del">
          <ac:chgData name="Lake, Beth" userId="425fd275-3eee-49d0-bb04-7e4dfeff8be0" providerId="ADAL" clId="{E806087F-B1FC-4CB5-9828-5F4BD9487436}" dt="2022-09-06T00:12:03.141" v="1713"/>
          <ac:grpSpMkLst>
            <pc:docMk/>
            <pc:sldMk cId="3664758057" sldId="297"/>
            <ac:grpSpMk id="8" creationId="{2A83B46E-4B9D-41E7-AEA4-D49D0E7D87A9}"/>
          </ac:grpSpMkLst>
        </pc:grpChg>
        <pc:grpChg chg="add del">
          <ac:chgData name="Lake, Beth" userId="425fd275-3eee-49d0-bb04-7e4dfeff8be0" providerId="ADAL" clId="{E806087F-B1FC-4CB5-9828-5F4BD9487436}" dt="2022-09-06T00:12:19.171" v="1715" actId="26606"/>
          <ac:grpSpMkLst>
            <pc:docMk/>
            <pc:sldMk cId="3664758057" sldId="297"/>
            <ac:grpSpMk id="9" creationId="{947CDE17-06F4-4FCE-8BFE-AD89EACB7094}"/>
          </ac:grpSpMkLst>
        </pc:grpChg>
        <pc:grpChg chg="add del">
          <ac:chgData name="Lake, Beth" userId="425fd275-3eee-49d0-bb04-7e4dfeff8be0" providerId="ADAL" clId="{E806087F-B1FC-4CB5-9828-5F4BD9487436}" dt="2022-09-06T00:12:19.171" v="1715" actId="26606"/>
          <ac:grpSpMkLst>
            <pc:docMk/>
            <pc:sldMk cId="3664758057" sldId="297"/>
            <ac:grpSpMk id="23" creationId="{09DD65AA-8280-4962-92F3-DF1CB53349DB}"/>
          </ac:grpSpMkLst>
        </pc:grpChg>
        <pc:grpChg chg="add">
          <ac:chgData name="Lake, Beth" userId="425fd275-3eee-49d0-bb04-7e4dfeff8be0" providerId="ADAL" clId="{E806087F-B1FC-4CB5-9828-5F4BD9487436}" dt="2022-09-06T00:12:19.187" v="1716" actId="26606"/>
          <ac:grpSpMkLst>
            <pc:docMk/>
            <pc:sldMk cId="3664758057" sldId="297"/>
            <ac:grpSpMk id="36" creationId="{2A83B46E-4B9D-41E7-AEA4-D49D0E7D87A9}"/>
          </ac:grpSpMkLst>
        </pc:grpChg>
        <pc:graphicFrameChg chg="add del">
          <ac:chgData name="Lake, Beth" userId="425fd275-3eee-49d0-bb04-7e4dfeff8be0" providerId="ADAL" clId="{E806087F-B1FC-4CB5-9828-5F4BD9487436}" dt="2022-09-06T00:12:19.171" v="1715" actId="26606"/>
          <ac:graphicFrameMkLst>
            <pc:docMk/>
            <pc:sldMk cId="3664758057" sldId="297"/>
            <ac:graphicFrameMk id="5" creationId="{9EA26A90-E208-697E-DF9A-684FA22DD2ED}"/>
          </ac:graphicFrameMkLst>
        </pc:graphicFrameChg>
      </pc:sldChg>
      <pc:sldChg chg="addSp delSp modSp add del mod setBg">
        <pc:chgData name="Lake, Beth" userId="425fd275-3eee-49d0-bb04-7e4dfeff8be0" providerId="ADAL" clId="{E806087F-B1FC-4CB5-9828-5F4BD9487436}" dt="2022-09-05T23:51:38.898" v="1701" actId="20577"/>
        <pc:sldMkLst>
          <pc:docMk/>
          <pc:sldMk cId="3216638489" sldId="313"/>
        </pc:sldMkLst>
        <pc:spChg chg="add del mod ord">
          <ac:chgData name="Lake, Beth" userId="425fd275-3eee-49d0-bb04-7e4dfeff8be0" providerId="ADAL" clId="{E806087F-B1FC-4CB5-9828-5F4BD9487436}" dt="2022-09-05T23:51:38.898" v="1701" actId="20577"/>
          <ac:spMkLst>
            <pc:docMk/>
            <pc:sldMk cId="3216638489" sldId="313"/>
            <ac:spMk id="4" creationId="{00000000-0000-0000-0000-000000000000}"/>
          </ac:spMkLst>
        </pc:spChg>
        <pc:spChg chg="mod">
          <ac:chgData name="Lake, Beth" userId="425fd275-3eee-49d0-bb04-7e4dfeff8be0" providerId="ADAL" clId="{E806087F-B1FC-4CB5-9828-5F4BD9487436}" dt="2022-09-05T23:50:52.153" v="1665" actId="1076"/>
          <ac:spMkLst>
            <pc:docMk/>
            <pc:sldMk cId="3216638489" sldId="313"/>
            <ac:spMk id="5" creationId="{00000000-0000-0000-0000-000000000000}"/>
          </ac:spMkLst>
        </pc:spChg>
        <pc:spChg chg="add">
          <ac:chgData name="Lake, Beth" userId="425fd275-3eee-49d0-bb04-7e4dfeff8be0" providerId="ADAL" clId="{E806087F-B1FC-4CB5-9828-5F4BD9487436}" dt="2022-09-05T23:50:27.485" v="1656" actId="26606"/>
          <ac:spMkLst>
            <pc:docMk/>
            <pc:sldMk cId="3216638489" sldId="313"/>
            <ac:spMk id="22" creationId="{9F4444CE-BC8D-4D61-B303-4C05614E62AB}"/>
          </ac:spMkLst>
        </pc:spChg>
        <pc:spChg chg="add">
          <ac:chgData name="Lake, Beth" userId="425fd275-3eee-49d0-bb04-7e4dfeff8be0" providerId="ADAL" clId="{E806087F-B1FC-4CB5-9828-5F4BD9487436}" dt="2022-09-05T23:50:27.485" v="1656" actId="26606"/>
          <ac:spMkLst>
            <pc:docMk/>
            <pc:sldMk cId="3216638489" sldId="313"/>
            <ac:spMk id="24" creationId="{62423CA5-E2E1-4789-B759-9906C1C94063}"/>
          </ac:spMkLst>
        </pc:spChg>
        <pc:spChg chg="add">
          <ac:chgData name="Lake, Beth" userId="425fd275-3eee-49d0-bb04-7e4dfeff8be0" providerId="ADAL" clId="{E806087F-B1FC-4CB5-9828-5F4BD9487436}" dt="2022-09-05T23:50:27.485" v="1656" actId="26606"/>
          <ac:spMkLst>
            <pc:docMk/>
            <pc:sldMk cId="3216638489" sldId="313"/>
            <ac:spMk id="26" creationId="{73772B81-181F-48B7-8826-4D9686D15DF5}"/>
          </ac:spMkLst>
        </pc:spChg>
        <pc:spChg chg="add">
          <ac:chgData name="Lake, Beth" userId="425fd275-3eee-49d0-bb04-7e4dfeff8be0" providerId="ADAL" clId="{E806087F-B1FC-4CB5-9828-5F4BD9487436}" dt="2022-09-05T23:50:27.485" v="1656" actId="26606"/>
          <ac:spMkLst>
            <pc:docMk/>
            <pc:sldMk cId="3216638489" sldId="313"/>
            <ac:spMk id="28" creationId="{B2205F6E-03C6-4E92-877C-E2482F6599AA}"/>
          </ac:spMkLst>
        </pc:spChg>
        <pc:grpChg chg="add">
          <ac:chgData name="Lake, Beth" userId="425fd275-3eee-49d0-bb04-7e4dfeff8be0" providerId="ADAL" clId="{E806087F-B1FC-4CB5-9828-5F4BD9487436}" dt="2022-09-05T23:50:27.485" v="1656" actId="26606"/>
          <ac:grpSpMkLst>
            <pc:docMk/>
            <pc:sldMk cId="3216638489" sldId="313"/>
            <ac:grpSpMk id="10" creationId="{D6280969-F024-466D-A1DB-4F848C51DEF6}"/>
          </ac:grpSpMkLst>
        </pc:grpChg>
        <pc:picChg chg="mod ord">
          <ac:chgData name="Lake, Beth" userId="425fd275-3eee-49d0-bb04-7e4dfeff8be0" providerId="ADAL" clId="{E806087F-B1FC-4CB5-9828-5F4BD9487436}" dt="2022-09-05T23:50:35.421" v="1658" actId="14100"/>
          <ac:picMkLst>
            <pc:docMk/>
            <pc:sldMk cId="3216638489" sldId="313"/>
            <ac:picMk id="3" creationId="{00000000-0000-0000-0000-000000000000}"/>
          </ac:picMkLst>
        </pc:picChg>
      </pc:sldChg>
      <pc:sldChg chg="new del">
        <pc:chgData name="Lake, Beth" userId="425fd275-3eee-49d0-bb04-7e4dfeff8be0" providerId="ADAL" clId="{E806087F-B1FC-4CB5-9828-5F4BD9487436}" dt="2022-09-06T00:12:27.945" v="1717" actId="2696"/>
        <pc:sldMkLst>
          <pc:docMk/>
          <pc:sldMk cId="1684733694" sldId="314"/>
        </pc:sldMkLst>
      </pc:sldChg>
      <pc:sldChg chg="modSp new mod">
        <pc:chgData name="Lake, Beth" userId="425fd275-3eee-49d0-bb04-7e4dfeff8be0" providerId="ADAL" clId="{E806087F-B1FC-4CB5-9828-5F4BD9487436}" dt="2022-09-06T03:21:11.662" v="3384" actId="20577"/>
        <pc:sldMkLst>
          <pc:docMk/>
          <pc:sldMk cId="2201283242" sldId="314"/>
        </pc:sldMkLst>
        <pc:spChg chg="mod">
          <ac:chgData name="Lake, Beth" userId="425fd275-3eee-49d0-bb04-7e4dfeff8be0" providerId="ADAL" clId="{E806087F-B1FC-4CB5-9828-5F4BD9487436}" dt="2022-09-06T03:20:06.056" v="3366" actId="20577"/>
          <ac:spMkLst>
            <pc:docMk/>
            <pc:sldMk cId="2201283242" sldId="314"/>
            <ac:spMk id="2" creationId="{5716F5BA-F5D8-EC57-0D7D-1B7A4C460710}"/>
          </ac:spMkLst>
        </pc:spChg>
        <pc:spChg chg="mod">
          <ac:chgData name="Lake, Beth" userId="425fd275-3eee-49d0-bb04-7e4dfeff8be0" providerId="ADAL" clId="{E806087F-B1FC-4CB5-9828-5F4BD9487436}" dt="2022-09-06T03:21:11.662" v="3384" actId="20577"/>
          <ac:spMkLst>
            <pc:docMk/>
            <pc:sldMk cId="2201283242" sldId="314"/>
            <ac:spMk id="3" creationId="{C8AD1778-4836-51EA-1D70-017C1C86D9AC}"/>
          </ac:spMkLst>
        </pc:spChg>
      </pc:sldChg>
      <pc:sldChg chg="new del">
        <pc:chgData name="Lake, Beth" userId="425fd275-3eee-49d0-bb04-7e4dfeff8be0" providerId="ADAL" clId="{E806087F-B1FC-4CB5-9828-5F4BD9487436}" dt="2022-09-06T00:56:09.606" v="2671" actId="2696"/>
        <pc:sldMkLst>
          <pc:docMk/>
          <pc:sldMk cId="53575440" sldId="315"/>
        </pc:sldMkLst>
      </pc:sldChg>
      <pc:sldChg chg="addSp delSp modSp new mod setBg">
        <pc:chgData name="Lake, Beth" userId="425fd275-3eee-49d0-bb04-7e4dfeff8be0" providerId="ADAL" clId="{E806087F-B1FC-4CB5-9828-5F4BD9487436}" dt="2022-09-06T04:05:08.815" v="3811" actId="12269"/>
        <pc:sldMkLst>
          <pc:docMk/>
          <pc:sldMk cId="606380945" sldId="315"/>
        </pc:sldMkLst>
        <pc:spChg chg="mod">
          <ac:chgData name="Lake, Beth" userId="425fd275-3eee-49d0-bb04-7e4dfeff8be0" providerId="ADAL" clId="{E806087F-B1FC-4CB5-9828-5F4BD9487436}" dt="2022-09-06T04:03:07.310" v="3788" actId="1076"/>
          <ac:spMkLst>
            <pc:docMk/>
            <pc:sldMk cId="606380945" sldId="315"/>
            <ac:spMk id="2" creationId="{DBDFB287-5AA0-9011-AE0D-156701CF6259}"/>
          </ac:spMkLst>
        </pc:spChg>
        <pc:spChg chg="del mod">
          <ac:chgData name="Lake, Beth" userId="425fd275-3eee-49d0-bb04-7e4dfeff8be0" providerId="ADAL" clId="{E806087F-B1FC-4CB5-9828-5F4BD9487436}" dt="2022-09-06T04:00:48.637" v="3782" actId="26606"/>
          <ac:spMkLst>
            <pc:docMk/>
            <pc:sldMk cId="606380945" sldId="315"/>
            <ac:spMk id="3" creationId="{64B36235-BE73-3E00-B75E-8687B8C7677E}"/>
          </ac:spMkLst>
        </pc:spChg>
        <pc:spChg chg="add">
          <ac:chgData name="Lake, Beth" userId="425fd275-3eee-49d0-bb04-7e4dfeff8be0" providerId="ADAL" clId="{E806087F-B1FC-4CB5-9828-5F4BD9487436}" dt="2022-09-06T04:00:48.637" v="3782" actId="26606"/>
          <ac:spMkLst>
            <pc:docMk/>
            <pc:sldMk cId="606380945" sldId="315"/>
            <ac:spMk id="9" creationId="{45B71F80-1F92-4074-84D9-16A062B215B3}"/>
          </ac:spMkLst>
        </pc:spChg>
        <pc:spChg chg="add">
          <ac:chgData name="Lake, Beth" userId="425fd275-3eee-49d0-bb04-7e4dfeff8be0" providerId="ADAL" clId="{E806087F-B1FC-4CB5-9828-5F4BD9487436}" dt="2022-09-06T04:00:48.637" v="3782" actId="26606"/>
          <ac:spMkLst>
            <pc:docMk/>
            <pc:sldMk cId="606380945" sldId="315"/>
            <ac:spMk id="11" creationId="{7209C9DA-6E0D-46D9-8275-C52222D8CCAC}"/>
          </ac:spMkLst>
        </pc:spChg>
        <pc:spChg chg="add">
          <ac:chgData name="Lake, Beth" userId="425fd275-3eee-49d0-bb04-7e4dfeff8be0" providerId="ADAL" clId="{E806087F-B1FC-4CB5-9828-5F4BD9487436}" dt="2022-09-06T04:00:48.637" v="3782" actId="26606"/>
          <ac:spMkLst>
            <pc:docMk/>
            <pc:sldMk cId="606380945" sldId="315"/>
            <ac:spMk id="13" creationId="{3EB57A4D-E0D0-46DA-B339-F24CA46FA70B}"/>
          </ac:spMkLst>
        </pc:spChg>
        <pc:graphicFrameChg chg="add mod modGraphic">
          <ac:chgData name="Lake, Beth" userId="425fd275-3eee-49d0-bb04-7e4dfeff8be0" providerId="ADAL" clId="{E806087F-B1FC-4CB5-9828-5F4BD9487436}" dt="2022-09-06T04:05:08.815" v="3811" actId="12269"/>
          <ac:graphicFrameMkLst>
            <pc:docMk/>
            <pc:sldMk cId="606380945" sldId="315"/>
            <ac:graphicFrameMk id="5" creationId="{D1E00F77-F4D5-2382-9719-4C1113A2F0E7}"/>
          </ac:graphicFrameMkLst>
        </pc:graphicFrameChg>
      </pc:sldChg>
      <pc:sldChg chg="new del">
        <pc:chgData name="Lake, Beth" userId="425fd275-3eee-49d0-bb04-7e4dfeff8be0" providerId="ADAL" clId="{E806087F-B1FC-4CB5-9828-5F4BD9487436}" dt="2022-09-06T00:32:10.040" v="2294" actId="2696"/>
        <pc:sldMkLst>
          <pc:docMk/>
          <pc:sldMk cId="2737901939" sldId="315"/>
        </pc:sldMkLst>
      </pc:sldChg>
      <pc:sldChg chg="addSp modSp new mod">
        <pc:chgData name="Lake, Beth" userId="425fd275-3eee-49d0-bb04-7e4dfeff8be0" providerId="ADAL" clId="{E806087F-B1FC-4CB5-9828-5F4BD9487436}" dt="2022-09-06T03:58:34.383" v="3770" actId="20577"/>
        <pc:sldMkLst>
          <pc:docMk/>
          <pc:sldMk cId="3809749095" sldId="316"/>
        </pc:sldMkLst>
        <pc:spChg chg="mod">
          <ac:chgData name="Lake, Beth" userId="425fd275-3eee-49d0-bb04-7e4dfeff8be0" providerId="ADAL" clId="{E806087F-B1FC-4CB5-9828-5F4BD9487436}" dt="2022-09-06T03:58:34.383" v="3770" actId="20577"/>
          <ac:spMkLst>
            <pc:docMk/>
            <pc:sldMk cId="3809749095" sldId="316"/>
            <ac:spMk id="2" creationId="{93E44AF0-A708-C1B7-C985-90848D047C3A}"/>
          </ac:spMkLst>
        </pc:spChg>
        <pc:spChg chg="mod">
          <ac:chgData name="Lake, Beth" userId="425fd275-3eee-49d0-bb04-7e4dfeff8be0" providerId="ADAL" clId="{E806087F-B1FC-4CB5-9828-5F4BD9487436}" dt="2022-09-06T03:49:14.166" v="3671" actId="27636"/>
          <ac:spMkLst>
            <pc:docMk/>
            <pc:sldMk cId="3809749095" sldId="316"/>
            <ac:spMk id="3" creationId="{AF927DBF-D786-DB51-6045-3E48DAC88D51}"/>
          </ac:spMkLst>
        </pc:spChg>
        <pc:spChg chg="add mod">
          <ac:chgData name="Lake, Beth" userId="425fd275-3eee-49d0-bb04-7e4dfeff8be0" providerId="ADAL" clId="{E806087F-B1FC-4CB5-9828-5F4BD9487436}" dt="2022-09-06T03:50:37.303" v="3690" actId="20577"/>
          <ac:spMkLst>
            <pc:docMk/>
            <pc:sldMk cId="3809749095" sldId="316"/>
            <ac:spMk id="4" creationId="{47737325-93DA-1489-DFC7-1FD27E130C85}"/>
          </ac:spMkLst>
        </pc:spChg>
      </pc:sldChg>
      <pc:sldChg chg="addSp modSp new mod setBg">
        <pc:chgData name="Lake, Beth" userId="425fd275-3eee-49d0-bb04-7e4dfeff8be0" providerId="ADAL" clId="{E806087F-B1FC-4CB5-9828-5F4BD9487436}" dt="2022-09-06T04:13:19.612" v="3934" actId="403"/>
        <pc:sldMkLst>
          <pc:docMk/>
          <pc:sldMk cId="3775578080" sldId="317"/>
        </pc:sldMkLst>
        <pc:spChg chg="mod ord">
          <ac:chgData name="Lake, Beth" userId="425fd275-3eee-49d0-bb04-7e4dfeff8be0" providerId="ADAL" clId="{E806087F-B1FC-4CB5-9828-5F4BD9487436}" dt="2022-09-06T04:13:19.612" v="3934" actId="403"/>
          <ac:spMkLst>
            <pc:docMk/>
            <pc:sldMk cId="3775578080" sldId="317"/>
            <ac:spMk id="2" creationId="{C4001AB5-204C-F105-0D59-B507B37C9831}"/>
          </ac:spMkLst>
        </pc:spChg>
        <pc:spChg chg="mod">
          <ac:chgData name="Lake, Beth" userId="425fd275-3eee-49d0-bb04-7e4dfeff8be0" providerId="ADAL" clId="{E806087F-B1FC-4CB5-9828-5F4BD9487436}" dt="2022-09-06T04:13:13.917" v="3930" actId="27636"/>
          <ac:spMkLst>
            <pc:docMk/>
            <pc:sldMk cId="3775578080" sldId="317"/>
            <ac:spMk id="3" creationId="{0D79D583-3681-E2AF-3D27-26860CEF5BE7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8" creationId="{C52ED567-06B3-4107-9773-BBB6BD78673C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10" creationId="{AF551D8B-3775-4477-88B7-7B7C350D34E4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16" creationId="{BB934D2B-85E2-4375-94EE-B66C16BF7999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18" creationId="{9B445E02-D785-4565-B842-9567BBC09508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20" creationId="{2C153736-D102-4F57-9DE7-615AFC02B0AC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22" creationId="{BA407A52-66F4-4CDE-A726-FF79F3EC342D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24" creationId="{D28FFB34-4FC3-46F5-B900-D3B774FD0BE6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26" creationId="{205F7B13-ACB5-46BE-8070-0431266B183B}"/>
          </ac:spMkLst>
        </pc:spChg>
        <pc:spChg chg="add">
          <ac:chgData name="Lake, Beth" userId="425fd275-3eee-49d0-bb04-7e4dfeff8be0" providerId="ADAL" clId="{E806087F-B1FC-4CB5-9828-5F4BD9487436}" dt="2022-09-06T04:12:49.490" v="3917" actId="26606"/>
          <ac:spMkLst>
            <pc:docMk/>
            <pc:sldMk cId="3775578080" sldId="317"/>
            <ac:spMk id="28" creationId="{D52A0D23-45DD-4DF4-ADE6-A81F409BB9FB}"/>
          </ac:spMkLst>
        </pc:spChg>
        <pc:cxnChg chg="add">
          <ac:chgData name="Lake, Beth" userId="425fd275-3eee-49d0-bb04-7e4dfeff8be0" providerId="ADAL" clId="{E806087F-B1FC-4CB5-9828-5F4BD9487436}" dt="2022-09-06T04:12:49.490" v="3917" actId="26606"/>
          <ac:cxnSpMkLst>
            <pc:docMk/>
            <pc:sldMk cId="3775578080" sldId="317"/>
            <ac:cxnSpMk id="12" creationId="{1A901C3D-CFAE-460D-BD0E-7D22164D7DFB}"/>
          </ac:cxnSpMkLst>
        </pc:cxnChg>
        <pc:cxnChg chg="add">
          <ac:chgData name="Lake, Beth" userId="425fd275-3eee-49d0-bb04-7e4dfeff8be0" providerId="ADAL" clId="{E806087F-B1FC-4CB5-9828-5F4BD9487436}" dt="2022-09-06T04:12:49.490" v="3917" actId="26606"/>
          <ac:cxnSpMkLst>
            <pc:docMk/>
            <pc:sldMk cId="3775578080" sldId="317"/>
            <ac:cxnSpMk id="14" creationId="{837C0EA9-1437-4437-9D20-2BBDA1AA9FF8}"/>
          </ac:cxnSpMkLst>
        </pc:cxnChg>
      </pc:sldChg>
      <pc:sldChg chg="addSp modSp new mod setBg">
        <pc:chgData name="Lake, Beth" userId="425fd275-3eee-49d0-bb04-7e4dfeff8be0" providerId="ADAL" clId="{E806087F-B1FC-4CB5-9828-5F4BD9487436}" dt="2022-09-06T04:28:40.685" v="3987" actId="27636"/>
        <pc:sldMkLst>
          <pc:docMk/>
          <pc:sldMk cId="4226660410" sldId="318"/>
        </pc:sldMkLst>
        <pc:spChg chg="mod">
          <ac:chgData name="Lake, Beth" userId="425fd275-3eee-49d0-bb04-7e4dfeff8be0" providerId="ADAL" clId="{E806087F-B1FC-4CB5-9828-5F4BD9487436}" dt="2022-09-06T04:28:28.714" v="3977" actId="26606"/>
          <ac:spMkLst>
            <pc:docMk/>
            <pc:sldMk cId="4226660410" sldId="318"/>
            <ac:spMk id="2" creationId="{A10B7380-50A6-FA81-FEED-B74DF6DDE4AE}"/>
          </ac:spMkLst>
        </pc:spChg>
        <pc:spChg chg="mod">
          <ac:chgData name="Lake, Beth" userId="425fd275-3eee-49d0-bb04-7e4dfeff8be0" providerId="ADAL" clId="{E806087F-B1FC-4CB5-9828-5F4BD9487436}" dt="2022-09-06T04:28:40.685" v="3987" actId="27636"/>
          <ac:spMkLst>
            <pc:docMk/>
            <pc:sldMk cId="4226660410" sldId="318"/>
            <ac:spMk id="3" creationId="{6988DBE1-0CB0-0068-008C-9C850FCB1AB6}"/>
          </ac:spMkLst>
        </pc:spChg>
        <pc:spChg chg="add">
          <ac:chgData name="Lake, Beth" userId="425fd275-3eee-49d0-bb04-7e4dfeff8be0" providerId="ADAL" clId="{E806087F-B1FC-4CB5-9828-5F4BD9487436}" dt="2022-09-06T04:28:28.714" v="3977" actId="26606"/>
          <ac:spMkLst>
            <pc:docMk/>
            <pc:sldMk cId="4226660410" sldId="318"/>
            <ac:spMk id="8" creationId="{E80B86A7-A1EC-475B-9166-88902B033A38}"/>
          </ac:spMkLst>
        </pc:spChg>
        <pc:spChg chg="add">
          <ac:chgData name="Lake, Beth" userId="425fd275-3eee-49d0-bb04-7e4dfeff8be0" providerId="ADAL" clId="{E806087F-B1FC-4CB5-9828-5F4BD9487436}" dt="2022-09-06T04:28:28.714" v="3977" actId="26606"/>
          <ac:spMkLst>
            <pc:docMk/>
            <pc:sldMk cId="4226660410" sldId="318"/>
            <ac:spMk id="10" creationId="{C2C29CB1-9F74-4879-A6AF-AEA67B6F1F4D}"/>
          </ac:spMkLst>
        </pc:spChg>
        <pc:spChg chg="add">
          <ac:chgData name="Lake, Beth" userId="425fd275-3eee-49d0-bb04-7e4dfeff8be0" providerId="ADAL" clId="{E806087F-B1FC-4CB5-9828-5F4BD9487436}" dt="2022-09-06T04:28:28.714" v="3977" actId="26606"/>
          <ac:spMkLst>
            <pc:docMk/>
            <pc:sldMk cId="4226660410" sldId="318"/>
            <ac:spMk id="12" creationId="{7E2C7115-5336-410C-AD71-0F0952A2E5A7}"/>
          </ac:spMkLst>
        </pc:spChg>
      </pc:sldChg>
      <pc:sldChg chg="addSp delSp modSp new mod">
        <pc:chgData name="Lake, Beth" userId="425fd275-3eee-49d0-bb04-7e4dfeff8be0" providerId="ADAL" clId="{E806087F-B1FC-4CB5-9828-5F4BD9487436}" dt="2022-09-06T04:31:25.257" v="4026" actId="27636"/>
        <pc:sldMkLst>
          <pc:docMk/>
          <pc:sldMk cId="4159853519" sldId="319"/>
        </pc:sldMkLst>
        <pc:spChg chg="mod">
          <ac:chgData name="Lake, Beth" userId="425fd275-3eee-49d0-bb04-7e4dfeff8be0" providerId="ADAL" clId="{E806087F-B1FC-4CB5-9828-5F4BD9487436}" dt="2022-09-06T04:29:59.783" v="4009" actId="20577"/>
          <ac:spMkLst>
            <pc:docMk/>
            <pc:sldMk cId="4159853519" sldId="319"/>
            <ac:spMk id="2" creationId="{A44C127C-6C79-B9A5-9FA7-B47D3BD3345B}"/>
          </ac:spMkLst>
        </pc:spChg>
        <pc:spChg chg="add del mod">
          <ac:chgData name="Lake, Beth" userId="425fd275-3eee-49d0-bb04-7e4dfeff8be0" providerId="ADAL" clId="{E806087F-B1FC-4CB5-9828-5F4BD9487436}" dt="2022-09-06T04:31:25.257" v="4026" actId="27636"/>
          <ac:spMkLst>
            <pc:docMk/>
            <pc:sldMk cId="4159853519" sldId="319"/>
            <ac:spMk id="3" creationId="{4345EB45-E3C7-C426-011E-DF75CC400AF0}"/>
          </ac:spMkLst>
        </pc:spChg>
        <pc:spChg chg="add del mod">
          <ac:chgData name="Lake, Beth" userId="425fd275-3eee-49d0-bb04-7e4dfeff8be0" providerId="ADAL" clId="{E806087F-B1FC-4CB5-9828-5F4BD9487436}" dt="2022-09-06T04:30:11.389" v="4015" actId="478"/>
          <ac:spMkLst>
            <pc:docMk/>
            <pc:sldMk cId="4159853519" sldId="319"/>
            <ac:spMk id="5" creationId="{3953C24F-6D04-06D2-4101-849758FF908D}"/>
          </ac:spMkLst>
        </pc:spChg>
      </pc:sldChg>
      <pc:sldChg chg="new">
        <pc:chgData name="Lake, Beth" userId="425fd275-3eee-49d0-bb04-7e4dfeff8be0" providerId="ADAL" clId="{E806087F-B1FC-4CB5-9828-5F4BD9487436}" dt="2022-09-06T04:31:55.270" v="4027" actId="680"/>
        <pc:sldMkLst>
          <pc:docMk/>
          <pc:sldMk cId="2624718107" sldId="320"/>
        </pc:sldMkLst>
      </pc:sldChg>
    </pc:docChg>
  </pc:docChgLst>
  <pc:docChgLst>
    <pc:chgData name="Lake, Beth" userId="S::blake@amphi.com::425fd275-3eee-49d0-bb04-7e4dfeff8be0" providerId="AD" clId="Web-{C98ED287-C6EA-42E9-8909-9A729E2E5876}"/>
    <pc:docChg chg="addSld delSld modSld sldOrd">
      <pc:chgData name="Lake, Beth" userId="S::blake@amphi.com::425fd275-3eee-49d0-bb04-7e4dfeff8be0" providerId="AD" clId="Web-{C98ED287-C6EA-42E9-8909-9A729E2E5876}" dt="2022-09-06T20:22:03.875" v="761" actId="20577"/>
      <pc:docMkLst>
        <pc:docMk/>
      </pc:docMkLst>
      <pc:sldChg chg="modSp">
        <pc:chgData name="Lake, Beth" userId="S::blake@amphi.com::425fd275-3eee-49d0-bb04-7e4dfeff8be0" providerId="AD" clId="Web-{C98ED287-C6EA-42E9-8909-9A729E2E5876}" dt="2022-09-06T14:18:22.175" v="9" actId="20577"/>
        <pc:sldMkLst>
          <pc:docMk/>
          <pc:sldMk cId="2668247236" sldId="265"/>
        </pc:sldMkLst>
        <pc:spChg chg="mod">
          <ac:chgData name="Lake, Beth" userId="S::blake@amphi.com::425fd275-3eee-49d0-bb04-7e4dfeff8be0" providerId="AD" clId="Web-{C98ED287-C6EA-42E9-8909-9A729E2E5876}" dt="2022-09-06T14:18:22.175" v="9" actId="20577"/>
          <ac:spMkLst>
            <pc:docMk/>
            <pc:sldMk cId="2668247236" sldId="265"/>
            <ac:spMk id="4" creationId="{00000000-0000-0000-0000-000000000000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7:22:15.613" v="637" actId="20577"/>
        <pc:sldMkLst>
          <pc:docMk/>
          <pc:sldMk cId="4011749586" sldId="272"/>
        </pc:sldMkLst>
        <pc:spChg chg="mod">
          <ac:chgData name="Lake, Beth" userId="S::blake@amphi.com::425fd275-3eee-49d0-bb04-7e4dfeff8be0" providerId="AD" clId="Web-{C98ED287-C6EA-42E9-8909-9A729E2E5876}" dt="2022-09-06T17:22:15.613" v="637" actId="20577"/>
          <ac:spMkLst>
            <pc:docMk/>
            <pc:sldMk cId="4011749586" sldId="272"/>
            <ac:spMk id="3" creationId="{00000000-0000-0000-0000-000000000000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8:28:30.641" v="730" actId="20577"/>
        <pc:sldMkLst>
          <pc:docMk/>
          <pc:sldMk cId="1427727550" sldId="285"/>
        </pc:sldMkLst>
        <pc:spChg chg="mod">
          <ac:chgData name="Lake, Beth" userId="S::blake@amphi.com::425fd275-3eee-49d0-bb04-7e4dfeff8be0" providerId="AD" clId="Web-{C98ED287-C6EA-42E9-8909-9A729E2E5876}" dt="2022-09-06T18:28:30.641" v="730" actId="20577"/>
          <ac:spMkLst>
            <pc:docMk/>
            <pc:sldMk cId="1427727550" sldId="285"/>
            <ac:spMk id="4" creationId="{0037E894-1CB1-FBE2-A944-5582275E52E7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20:22:03.875" v="761" actId="20577"/>
        <pc:sldMkLst>
          <pc:docMk/>
          <pc:sldMk cId="1329044911" sldId="288"/>
        </pc:sldMkLst>
        <pc:spChg chg="mod">
          <ac:chgData name="Lake, Beth" userId="S::blake@amphi.com::425fd275-3eee-49d0-bb04-7e4dfeff8be0" providerId="AD" clId="Web-{C98ED287-C6EA-42E9-8909-9A729E2E5876}" dt="2022-09-06T18:28:57.877" v="738" actId="20577"/>
          <ac:spMkLst>
            <pc:docMk/>
            <pc:sldMk cId="1329044911" sldId="288"/>
            <ac:spMk id="5" creationId="{CEB1CACE-147F-AE0F-EB97-88D5E9B0D978}"/>
          </ac:spMkLst>
        </pc:spChg>
        <pc:spChg chg="mod">
          <ac:chgData name="Lake, Beth" userId="S::blake@amphi.com::425fd275-3eee-49d0-bb04-7e4dfeff8be0" providerId="AD" clId="Web-{C98ED287-C6EA-42E9-8909-9A729E2E5876}" dt="2022-09-06T20:22:03.875" v="761" actId="20577"/>
          <ac:spMkLst>
            <pc:docMk/>
            <pc:sldMk cId="1329044911" sldId="288"/>
            <ac:spMk id="7" creationId="{3EDE71A5-5127-D284-5572-5D955B2F1742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4:23:42.634" v="32" actId="14100"/>
        <pc:sldMkLst>
          <pc:docMk/>
          <pc:sldMk cId="2142189178" sldId="290"/>
        </pc:sldMkLst>
        <pc:spChg chg="mod">
          <ac:chgData name="Lake, Beth" userId="S::blake@amphi.com::425fd275-3eee-49d0-bb04-7e4dfeff8be0" providerId="AD" clId="Web-{C98ED287-C6EA-42E9-8909-9A729E2E5876}" dt="2022-09-06T14:23:22.336" v="28" actId="20577"/>
          <ac:spMkLst>
            <pc:docMk/>
            <pc:sldMk cId="2142189178" sldId="290"/>
            <ac:spMk id="18" creationId="{00000000-0000-0000-0000-000000000000}"/>
          </ac:spMkLst>
        </pc:spChg>
        <pc:spChg chg="mod">
          <ac:chgData name="Lake, Beth" userId="S::blake@amphi.com::425fd275-3eee-49d0-bb04-7e4dfeff8be0" providerId="AD" clId="Web-{C98ED287-C6EA-42E9-8909-9A729E2E5876}" dt="2022-09-06T14:23:42.634" v="32" actId="14100"/>
          <ac:spMkLst>
            <pc:docMk/>
            <pc:sldMk cId="2142189178" sldId="290"/>
            <ac:spMk id="19" creationId="{00000000-0000-0000-0000-000000000000}"/>
          </ac:spMkLst>
        </pc:spChg>
        <pc:cxnChg chg="mod">
          <ac:chgData name="Lake, Beth" userId="S::blake@amphi.com::425fd275-3eee-49d0-bb04-7e4dfeff8be0" providerId="AD" clId="Web-{C98ED287-C6EA-42E9-8909-9A729E2E5876}" dt="2022-09-06T14:23:14.226" v="26" actId="1076"/>
          <ac:cxnSpMkLst>
            <pc:docMk/>
            <pc:sldMk cId="2142189178" sldId="290"/>
            <ac:cxnSpMk id="4" creationId="{00000000-0000-0000-0000-000000000000}"/>
          </ac:cxnSpMkLst>
        </pc:cxnChg>
      </pc:sldChg>
      <pc:sldChg chg="modSp">
        <pc:chgData name="Lake, Beth" userId="S::blake@amphi.com::425fd275-3eee-49d0-bb04-7e4dfeff8be0" providerId="AD" clId="Web-{C98ED287-C6EA-42E9-8909-9A729E2E5876}" dt="2022-09-06T18:33:59.885" v="756" actId="20577"/>
        <pc:sldMkLst>
          <pc:docMk/>
          <pc:sldMk cId="1868185018" sldId="291"/>
        </pc:sldMkLst>
        <pc:spChg chg="mod">
          <ac:chgData name="Lake, Beth" userId="S::blake@amphi.com::425fd275-3eee-49d0-bb04-7e4dfeff8be0" providerId="AD" clId="Web-{C98ED287-C6EA-42E9-8909-9A729E2E5876}" dt="2022-09-06T18:33:59.885" v="756" actId="20577"/>
          <ac:spMkLst>
            <pc:docMk/>
            <pc:sldMk cId="1868185018" sldId="291"/>
            <ac:spMk id="15" creationId="{C4B79382-91C0-D407-216E-212BF74028B3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7:21:27.984" v="628" actId="20577"/>
        <pc:sldMkLst>
          <pc:docMk/>
          <pc:sldMk cId="2583667832" sldId="292"/>
        </pc:sldMkLst>
        <pc:spChg chg="mod">
          <ac:chgData name="Lake, Beth" userId="S::blake@amphi.com::425fd275-3eee-49d0-bb04-7e4dfeff8be0" providerId="AD" clId="Web-{C98ED287-C6EA-42E9-8909-9A729E2E5876}" dt="2022-09-06T17:21:27.984" v="628" actId="20577"/>
          <ac:spMkLst>
            <pc:docMk/>
            <pc:sldMk cId="2583667832" sldId="292"/>
            <ac:spMk id="3" creationId="{FA6A73D3-5A97-BE4E-D1C6-1E4C0D6B6ED3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7:13:39.856" v="583" actId="20577"/>
        <pc:sldMkLst>
          <pc:docMk/>
          <pc:sldMk cId="3790054651" sldId="295"/>
        </pc:sldMkLst>
        <pc:spChg chg="mod">
          <ac:chgData name="Lake, Beth" userId="S::blake@amphi.com::425fd275-3eee-49d0-bb04-7e4dfeff8be0" providerId="AD" clId="Web-{C98ED287-C6EA-42E9-8909-9A729E2E5876}" dt="2022-09-06T17:13:39.856" v="583" actId="20577"/>
          <ac:spMkLst>
            <pc:docMk/>
            <pc:sldMk cId="3790054651" sldId="295"/>
            <ac:spMk id="3" creationId="{00000000-0000-0000-0000-000000000000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4:22:44.286" v="25" actId="20577"/>
        <pc:sldMkLst>
          <pc:docMk/>
          <pc:sldMk cId="204378380" sldId="296"/>
        </pc:sldMkLst>
        <pc:spChg chg="mod">
          <ac:chgData name="Lake, Beth" userId="S::blake@amphi.com::425fd275-3eee-49d0-bb04-7e4dfeff8be0" providerId="AD" clId="Web-{C98ED287-C6EA-42E9-8909-9A729E2E5876}" dt="2022-09-06T14:22:44.286" v="25" actId="20577"/>
          <ac:spMkLst>
            <pc:docMk/>
            <pc:sldMk cId="204378380" sldId="296"/>
            <ac:spMk id="3" creationId="{00000000-0000-0000-0000-000000000000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8:29:15.205" v="740" actId="1076"/>
        <pc:sldMkLst>
          <pc:docMk/>
          <pc:sldMk cId="3664758057" sldId="297"/>
        </pc:sldMkLst>
        <pc:spChg chg="mod">
          <ac:chgData name="Lake, Beth" userId="S::blake@amphi.com::425fd275-3eee-49d0-bb04-7e4dfeff8be0" providerId="AD" clId="Web-{C98ED287-C6EA-42E9-8909-9A729E2E5876}" dt="2022-09-06T18:29:15.205" v="740" actId="1076"/>
          <ac:spMkLst>
            <pc:docMk/>
            <pc:sldMk cId="3664758057" sldId="297"/>
            <ac:spMk id="2" creationId="{00000000-0000-0000-0000-000000000000}"/>
          </ac:spMkLst>
        </pc:spChg>
        <pc:spChg chg="mod">
          <ac:chgData name="Lake, Beth" userId="S::blake@amphi.com::425fd275-3eee-49d0-bb04-7e4dfeff8be0" providerId="AD" clId="Web-{C98ED287-C6EA-42E9-8909-9A729E2E5876}" dt="2022-09-06T18:29:09.939" v="739" actId="1076"/>
          <ac:spMkLst>
            <pc:docMk/>
            <pc:sldMk cId="3664758057" sldId="297"/>
            <ac:spMk id="40" creationId="{00000000-0000-0000-0000-000000000000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8:33:44.415" v="755" actId="20577"/>
        <pc:sldMkLst>
          <pc:docMk/>
          <pc:sldMk cId="3216638489" sldId="313"/>
        </pc:sldMkLst>
        <pc:spChg chg="mod">
          <ac:chgData name="Lake, Beth" userId="S::blake@amphi.com::425fd275-3eee-49d0-bb04-7e4dfeff8be0" providerId="AD" clId="Web-{C98ED287-C6EA-42E9-8909-9A729E2E5876}" dt="2022-09-06T18:33:44.415" v="755" actId="20577"/>
          <ac:spMkLst>
            <pc:docMk/>
            <pc:sldMk cId="3216638489" sldId="313"/>
            <ac:spMk id="4" creationId="{00000000-0000-0000-0000-000000000000}"/>
          </ac:spMkLst>
        </pc:spChg>
      </pc:sldChg>
      <pc:sldChg chg="addSp modSp mod setBg">
        <pc:chgData name="Lake, Beth" userId="S::blake@amphi.com::425fd275-3eee-49d0-bb04-7e4dfeff8be0" providerId="AD" clId="Web-{C98ED287-C6EA-42E9-8909-9A729E2E5876}" dt="2022-09-06T18:23:41.415" v="724" actId="14100"/>
        <pc:sldMkLst>
          <pc:docMk/>
          <pc:sldMk cId="2201283242" sldId="314"/>
        </pc:sldMkLst>
        <pc:spChg chg="mod">
          <ac:chgData name="Lake, Beth" userId="S::blake@amphi.com::425fd275-3eee-49d0-bb04-7e4dfeff8be0" providerId="AD" clId="Web-{C98ED287-C6EA-42E9-8909-9A729E2E5876}" dt="2022-09-06T18:23:32.946" v="722" actId="1076"/>
          <ac:spMkLst>
            <pc:docMk/>
            <pc:sldMk cId="2201283242" sldId="314"/>
            <ac:spMk id="2" creationId="{5716F5BA-F5D8-EC57-0D7D-1B7A4C460710}"/>
          </ac:spMkLst>
        </pc:spChg>
        <pc:spChg chg="mod">
          <ac:chgData name="Lake, Beth" userId="S::blake@amphi.com::425fd275-3eee-49d0-bb04-7e4dfeff8be0" providerId="AD" clId="Web-{C98ED287-C6EA-42E9-8909-9A729E2E5876}" dt="2022-09-06T18:23:41.415" v="724" actId="14100"/>
          <ac:spMkLst>
            <pc:docMk/>
            <pc:sldMk cId="2201283242" sldId="314"/>
            <ac:spMk id="3" creationId="{C8AD1778-4836-51EA-1D70-017C1C86D9AC}"/>
          </ac:spMkLst>
        </pc:spChg>
        <pc:spChg chg="add">
          <ac:chgData name="Lake, Beth" userId="S::blake@amphi.com::425fd275-3eee-49d0-bb04-7e4dfeff8be0" providerId="AD" clId="Web-{C98ED287-C6EA-42E9-8909-9A729E2E5876}" dt="2022-09-06T18:23:06.961" v="713"/>
          <ac:spMkLst>
            <pc:docMk/>
            <pc:sldMk cId="2201283242" sldId="314"/>
            <ac:spMk id="8" creationId="{E80B86A7-A1EC-475B-9166-88902B033A38}"/>
          </ac:spMkLst>
        </pc:spChg>
        <pc:spChg chg="add">
          <ac:chgData name="Lake, Beth" userId="S::blake@amphi.com::425fd275-3eee-49d0-bb04-7e4dfeff8be0" providerId="AD" clId="Web-{C98ED287-C6EA-42E9-8909-9A729E2E5876}" dt="2022-09-06T18:23:06.961" v="713"/>
          <ac:spMkLst>
            <pc:docMk/>
            <pc:sldMk cId="2201283242" sldId="314"/>
            <ac:spMk id="10" creationId="{C2C29CB1-9F74-4879-A6AF-AEA67B6F1F4D}"/>
          </ac:spMkLst>
        </pc:spChg>
        <pc:spChg chg="add">
          <ac:chgData name="Lake, Beth" userId="S::blake@amphi.com::425fd275-3eee-49d0-bb04-7e4dfeff8be0" providerId="AD" clId="Web-{C98ED287-C6EA-42E9-8909-9A729E2E5876}" dt="2022-09-06T18:23:06.961" v="713"/>
          <ac:spMkLst>
            <pc:docMk/>
            <pc:sldMk cId="2201283242" sldId="314"/>
            <ac:spMk id="12" creationId="{7E2C7115-5336-410C-AD71-0F0952A2E5A7}"/>
          </ac:spMkLst>
        </pc:spChg>
      </pc:sldChg>
      <pc:sldChg chg="modSp ord">
        <pc:chgData name="Lake, Beth" userId="S::blake@amphi.com::425fd275-3eee-49d0-bb04-7e4dfeff8be0" providerId="AD" clId="Web-{C98ED287-C6EA-42E9-8909-9A729E2E5876}" dt="2022-09-06T17:24:17.856" v="640"/>
        <pc:sldMkLst>
          <pc:docMk/>
          <pc:sldMk cId="606380945" sldId="315"/>
        </pc:sldMkLst>
        <pc:graphicFrameChg chg="modGraphic">
          <ac:chgData name="Lake, Beth" userId="S::blake@amphi.com::425fd275-3eee-49d0-bb04-7e4dfeff8be0" providerId="AD" clId="Web-{C98ED287-C6EA-42E9-8909-9A729E2E5876}" dt="2022-09-06T17:23:02.554" v="639" actId="20577"/>
          <ac:graphicFrameMkLst>
            <pc:docMk/>
            <pc:sldMk cId="606380945" sldId="315"/>
            <ac:graphicFrameMk id="5" creationId="{D1E00F77-F4D5-2382-9719-4C1113A2F0E7}"/>
          </ac:graphicFrameMkLst>
        </pc:graphicFrameChg>
      </pc:sldChg>
      <pc:sldChg chg="addSp delSp modSp">
        <pc:chgData name="Lake, Beth" userId="S::blake@amphi.com::425fd275-3eee-49d0-bb04-7e4dfeff8be0" providerId="AD" clId="Web-{C98ED287-C6EA-42E9-8909-9A729E2E5876}" dt="2022-09-06T14:26:05.159" v="44"/>
        <pc:sldMkLst>
          <pc:docMk/>
          <pc:sldMk cId="3809749095" sldId="316"/>
        </pc:sldMkLst>
        <pc:spChg chg="add del mod">
          <ac:chgData name="Lake, Beth" userId="S::blake@amphi.com::425fd275-3eee-49d0-bb04-7e4dfeff8be0" providerId="AD" clId="Web-{C98ED287-C6EA-42E9-8909-9A729E2E5876}" dt="2022-09-06T14:26:05.159" v="44"/>
          <ac:spMkLst>
            <pc:docMk/>
            <pc:sldMk cId="3809749095" sldId="316"/>
            <ac:spMk id="5" creationId="{2C745CEF-0A53-F9A0-F9F4-8B78AAB98069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4:28:15.292" v="57" actId="20577"/>
        <pc:sldMkLst>
          <pc:docMk/>
          <pc:sldMk cId="3775578080" sldId="317"/>
        </pc:sldMkLst>
        <pc:spChg chg="mod">
          <ac:chgData name="Lake, Beth" userId="S::blake@amphi.com::425fd275-3eee-49d0-bb04-7e4dfeff8be0" providerId="AD" clId="Web-{C98ED287-C6EA-42E9-8909-9A729E2E5876}" dt="2022-09-06T14:28:15.292" v="57" actId="20577"/>
          <ac:spMkLst>
            <pc:docMk/>
            <pc:sldMk cId="3775578080" sldId="317"/>
            <ac:spMk id="3" creationId="{0D79D583-3681-E2AF-3D27-26860CEF5BE7}"/>
          </ac:spMkLst>
        </pc:spChg>
      </pc:sldChg>
      <pc:sldChg chg="modSp">
        <pc:chgData name="Lake, Beth" userId="S::blake@amphi.com::425fd275-3eee-49d0-bb04-7e4dfeff8be0" providerId="AD" clId="Web-{C98ED287-C6EA-42E9-8909-9A729E2E5876}" dt="2022-09-06T17:40:52.383" v="712" actId="1076"/>
        <pc:sldMkLst>
          <pc:docMk/>
          <pc:sldMk cId="4226660410" sldId="318"/>
        </pc:sldMkLst>
        <pc:spChg chg="mod">
          <ac:chgData name="Lake, Beth" userId="S::blake@amphi.com::425fd275-3eee-49d0-bb04-7e4dfeff8be0" providerId="AD" clId="Web-{C98ED287-C6EA-42E9-8909-9A729E2E5876}" dt="2022-09-06T14:28:20.199" v="58" actId="1076"/>
          <ac:spMkLst>
            <pc:docMk/>
            <pc:sldMk cId="4226660410" sldId="318"/>
            <ac:spMk id="2" creationId="{A10B7380-50A6-FA81-FEED-B74DF6DDE4AE}"/>
          </ac:spMkLst>
        </pc:spChg>
        <pc:spChg chg="mod">
          <ac:chgData name="Lake, Beth" userId="S::blake@amphi.com::425fd275-3eee-49d0-bb04-7e4dfeff8be0" providerId="AD" clId="Web-{C98ED287-C6EA-42E9-8909-9A729E2E5876}" dt="2022-09-06T17:40:52.383" v="712" actId="1076"/>
          <ac:spMkLst>
            <pc:docMk/>
            <pc:sldMk cId="4226660410" sldId="318"/>
            <ac:spMk id="3" creationId="{6988DBE1-0CB0-0068-008C-9C850FCB1AB6}"/>
          </ac:spMkLst>
        </pc:spChg>
      </pc:sldChg>
      <pc:sldChg chg="addSp modSp mod setBg setClrOvrMap">
        <pc:chgData name="Lake, Beth" userId="S::blake@amphi.com::425fd275-3eee-49d0-bb04-7e4dfeff8be0" providerId="AD" clId="Web-{C98ED287-C6EA-42E9-8909-9A729E2E5876}" dt="2022-09-06T14:57:42.316" v="202" actId="20577"/>
        <pc:sldMkLst>
          <pc:docMk/>
          <pc:sldMk cId="4159853519" sldId="319"/>
        </pc:sldMkLst>
        <pc:spChg chg="mod">
          <ac:chgData name="Lake, Beth" userId="S::blake@amphi.com::425fd275-3eee-49d0-bb04-7e4dfeff8be0" providerId="AD" clId="Web-{C98ED287-C6EA-42E9-8909-9A729E2E5876}" dt="2022-09-06T14:57:27.143" v="197"/>
          <ac:spMkLst>
            <pc:docMk/>
            <pc:sldMk cId="4159853519" sldId="319"/>
            <ac:spMk id="2" creationId="{A44C127C-6C79-B9A5-9FA7-B47D3BD3345B}"/>
          </ac:spMkLst>
        </pc:spChg>
        <pc:spChg chg="mod">
          <ac:chgData name="Lake, Beth" userId="S::blake@amphi.com::425fd275-3eee-49d0-bb04-7e4dfeff8be0" providerId="AD" clId="Web-{C98ED287-C6EA-42E9-8909-9A729E2E5876}" dt="2022-09-06T14:57:42.316" v="202" actId="20577"/>
          <ac:spMkLst>
            <pc:docMk/>
            <pc:sldMk cId="4159853519" sldId="319"/>
            <ac:spMk id="3" creationId="{4345EB45-E3C7-C426-011E-DF75CC400AF0}"/>
          </ac:spMkLst>
        </pc:spChg>
        <pc:spChg chg="add">
          <ac:chgData name="Lake, Beth" userId="S::blake@amphi.com::425fd275-3eee-49d0-bb04-7e4dfeff8be0" providerId="AD" clId="Web-{C98ED287-C6EA-42E9-8909-9A729E2E5876}" dt="2022-09-06T14:57:27.143" v="197"/>
          <ac:spMkLst>
            <pc:docMk/>
            <pc:sldMk cId="4159853519" sldId="319"/>
            <ac:spMk id="8" creationId="{86C16C40-7C29-4ACC-B851-7E08E459B596}"/>
          </ac:spMkLst>
        </pc:spChg>
        <pc:grpChg chg="add">
          <ac:chgData name="Lake, Beth" userId="S::blake@amphi.com::425fd275-3eee-49d0-bb04-7e4dfeff8be0" providerId="AD" clId="Web-{C98ED287-C6EA-42E9-8909-9A729E2E5876}" dt="2022-09-06T14:57:27.143" v="197"/>
          <ac:grpSpMkLst>
            <pc:docMk/>
            <pc:sldMk cId="4159853519" sldId="319"/>
            <ac:grpSpMk id="10" creationId="{648049AD-9827-49E8-8BF5-32E175C8EA8A}"/>
          </ac:grpSpMkLst>
        </pc:grpChg>
      </pc:sldChg>
      <pc:sldChg chg="addSp delSp modSp mod setBg">
        <pc:chgData name="Lake, Beth" userId="S::blake@amphi.com::425fd275-3eee-49d0-bb04-7e4dfeff8be0" providerId="AD" clId="Web-{C98ED287-C6EA-42E9-8909-9A729E2E5876}" dt="2022-09-06T14:55:45.839" v="195" actId="14100"/>
        <pc:sldMkLst>
          <pc:docMk/>
          <pc:sldMk cId="2624718107" sldId="320"/>
        </pc:sldMkLst>
        <pc:spChg chg="mod">
          <ac:chgData name="Lake, Beth" userId="S::blake@amphi.com::425fd275-3eee-49d0-bb04-7e4dfeff8be0" providerId="AD" clId="Web-{C98ED287-C6EA-42E9-8909-9A729E2E5876}" dt="2022-09-06T14:54:21.396" v="183" actId="1076"/>
          <ac:spMkLst>
            <pc:docMk/>
            <pc:sldMk cId="2624718107" sldId="320"/>
            <ac:spMk id="2" creationId="{3155935A-84AE-F261-CCDF-1CD6B0EE5239}"/>
          </ac:spMkLst>
        </pc:spChg>
        <pc:spChg chg="mod">
          <ac:chgData name="Lake, Beth" userId="S::blake@amphi.com::425fd275-3eee-49d0-bb04-7e4dfeff8be0" providerId="AD" clId="Web-{C98ED287-C6EA-42E9-8909-9A729E2E5876}" dt="2022-09-06T14:54:31.022" v="191" actId="20577"/>
          <ac:spMkLst>
            <pc:docMk/>
            <pc:sldMk cId="2624718107" sldId="320"/>
            <ac:spMk id="3" creationId="{E5E967A7-E34C-3F53-A49B-B88BEC3FDD28}"/>
          </ac:spMkLst>
        </pc:spChg>
        <pc:spChg chg="add del mod">
          <ac:chgData name="Lake, Beth" userId="S::blake@amphi.com::425fd275-3eee-49d0-bb04-7e4dfeff8be0" providerId="AD" clId="Web-{C98ED287-C6EA-42E9-8909-9A729E2E5876}" dt="2022-09-06T14:52:42.046" v="174"/>
          <ac:spMkLst>
            <pc:docMk/>
            <pc:sldMk cId="2624718107" sldId="320"/>
            <ac:spMk id="4" creationId="{46025DE2-8EF4-C888-6069-4FA2655FCB99}"/>
          </ac:spMkLst>
        </pc:spChg>
        <pc:spChg chg="add mod">
          <ac:chgData name="Lake, Beth" userId="S::blake@amphi.com::425fd275-3eee-49d0-bb04-7e4dfeff8be0" providerId="AD" clId="Web-{C98ED287-C6EA-42E9-8909-9A729E2E5876}" dt="2022-09-06T14:55:45.839" v="195" actId="14100"/>
          <ac:spMkLst>
            <pc:docMk/>
            <pc:sldMk cId="2624718107" sldId="320"/>
            <ac:spMk id="7" creationId="{88513BE5-501C-030E-19A8-92AF3856B753}"/>
          </ac:spMkLst>
        </pc:spChg>
        <pc:spChg chg="add del">
          <ac:chgData name="Lake, Beth" userId="S::blake@amphi.com::425fd275-3eee-49d0-bb04-7e4dfeff8be0" providerId="AD" clId="Web-{C98ED287-C6EA-42E9-8909-9A729E2E5876}" dt="2022-09-06T14:54:03.895" v="182"/>
          <ac:spMkLst>
            <pc:docMk/>
            <pc:sldMk cId="2624718107" sldId="320"/>
            <ac:spMk id="9" creationId="{3BCB5F6A-9EB0-40B0-9D13-3023E9A20508}"/>
          </ac:spMkLst>
        </pc:spChg>
        <pc:spChg chg="add">
          <ac:chgData name="Lake, Beth" userId="S::blake@amphi.com::425fd275-3eee-49d0-bb04-7e4dfeff8be0" providerId="AD" clId="Web-{C98ED287-C6EA-42E9-8909-9A729E2E5876}" dt="2022-09-06T14:54:03.895" v="182"/>
          <ac:spMkLst>
            <pc:docMk/>
            <pc:sldMk cId="2624718107" sldId="320"/>
            <ac:spMk id="14" creationId="{3BCB5F6A-9EB0-40B0-9D13-3023E9A20508}"/>
          </ac:spMkLst>
        </pc:spChg>
        <pc:picChg chg="add mod">
          <ac:chgData name="Lake, Beth" userId="S::blake@amphi.com::425fd275-3eee-49d0-bb04-7e4dfeff8be0" providerId="AD" clId="Web-{C98ED287-C6EA-42E9-8909-9A729E2E5876}" dt="2022-09-06T14:54:03.895" v="182"/>
          <ac:picMkLst>
            <pc:docMk/>
            <pc:sldMk cId="2624718107" sldId="320"/>
            <ac:picMk id="5" creationId="{175D3AB4-3BB2-2B34-7ECE-4BB8B1D56311}"/>
          </ac:picMkLst>
        </pc:picChg>
      </pc:sldChg>
      <pc:sldChg chg="addSp delSp modSp new mod setBg">
        <pc:chgData name="Lake, Beth" userId="S::blake@amphi.com::425fd275-3eee-49d0-bb04-7e4dfeff8be0" providerId="AD" clId="Web-{C98ED287-C6EA-42E9-8909-9A729E2E5876}" dt="2022-09-06T17:28:18.405" v="688" actId="1076"/>
        <pc:sldMkLst>
          <pc:docMk/>
          <pc:sldMk cId="1575859310" sldId="321"/>
        </pc:sldMkLst>
        <pc:spChg chg="mod">
          <ac:chgData name="Lake, Beth" userId="S::blake@amphi.com::425fd275-3eee-49d0-bb04-7e4dfeff8be0" providerId="AD" clId="Web-{C98ED287-C6EA-42E9-8909-9A729E2E5876}" dt="2022-09-06T15:01:06.751" v="260" actId="1076"/>
          <ac:spMkLst>
            <pc:docMk/>
            <pc:sldMk cId="1575859310" sldId="321"/>
            <ac:spMk id="2" creationId="{375D0198-8063-FB79-0AA6-7868292C2E5E}"/>
          </ac:spMkLst>
        </pc:spChg>
        <pc:spChg chg="add del mod">
          <ac:chgData name="Lake, Beth" userId="S::blake@amphi.com::425fd275-3eee-49d0-bb04-7e4dfeff8be0" providerId="AD" clId="Web-{C98ED287-C6EA-42E9-8909-9A729E2E5876}" dt="2022-09-06T17:28:18.405" v="688" actId="1076"/>
          <ac:spMkLst>
            <pc:docMk/>
            <pc:sldMk cId="1575859310" sldId="321"/>
            <ac:spMk id="3" creationId="{A0525559-D501-7C45-EC4C-21B4BBCACD96}"/>
          </ac:spMkLst>
        </pc:spChg>
        <pc:spChg chg="add">
          <ac:chgData name="Lake, Beth" userId="S::blake@amphi.com::425fd275-3eee-49d0-bb04-7e4dfeff8be0" providerId="AD" clId="Web-{C98ED287-C6EA-42E9-8909-9A729E2E5876}" dt="2022-09-06T14:59:37.277" v="212"/>
          <ac:spMkLst>
            <pc:docMk/>
            <pc:sldMk cId="1575859310" sldId="321"/>
            <ac:spMk id="5" creationId="{8DF4D7F6-81B5-452A-9CE6-76D81F91D41B}"/>
          </ac:spMkLst>
        </pc:spChg>
        <pc:spChg chg="add">
          <ac:chgData name="Lake, Beth" userId="S::blake@amphi.com::425fd275-3eee-49d0-bb04-7e4dfeff8be0" providerId="AD" clId="Web-{C98ED287-C6EA-42E9-8909-9A729E2E5876}" dt="2022-09-06T14:59:37.277" v="212"/>
          <ac:spMkLst>
            <pc:docMk/>
            <pc:sldMk cId="1575859310" sldId="321"/>
            <ac:spMk id="10" creationId="{4600514D-20FB-4559-97DC-D1DC39E6C3DE}"/>
          </ac:spMkLst>
        </pc:spChg>
        <pc:spChg chg="add">
          <ac:chgData name="Lake, Beth" userId="S::blake@amphi.com::425fd275-3eee-49d0-bb04-7e4dfeff8be0" providerId="AD" clId="Web-{C98ED287-C6EA-42E9-8909-9A729E2E5876}" dt="2022-09-06T14:59:37.277" v="212"/>
          <ac:spMkLst>
            <pc:docMk/>
            <pc:sldMk cId="1575859310" sldId="321"/>
            <ac:spMk id="12" creationId="{266F638A-E405-4AC0-B984-72E5813B0DD1}"/>
          </ac:spMkLst>
        </pc:spChg>
        <pc:spChg chg="add">
          <ac:chgData name="Lake, Beth" userId="S::blake@amphi.com::425fd275-3eee-49d0-bb04-7e4dfeff8be0" providerId="AD" clId="Web-{C98ED287-C6EA-42E9-8909-9A729E2E5876}" dt="2022-09-06T14:59:37.277" v="212"/>
          <ac:spMkLst>
            <pc:docMk/>
            <pc:sldMk cId="1575859310" sldId="321"/>
            <ac:spMk id="18" creationId="{27B538D5-95DB-47ED-9CB4-34AE5BF78E6B}"/>
          </ac:spMkLst>
        </pc:spChg>
        <pc:spChg chg="add del">
          <ac:chgData name="Lake, Beth" userId="S::blake@amphi.com::425fd275-3eee-49d0-bb04-7e4dfeff8be0" providerId="AD" clId="Web-{C98ED287-C6EA-42E9-8909-9A729E2E5876}" dt="2022-09-06T14:58:53.242" v="211"/>
          <ac:spMkLst>
            <pc:docMk/>
            <pc:sldMk cId="1575859310" sldId="321"/>
            <ac:spMk id="20" creationId="{2783C067-F8BF-4755-B516-8A0CD74CF60C}"/>
          </ac:spMkLst>
        </pc:spChg>
        <pc:spChg chg="add del">
          <ac:chgData name="Lake, Beth" userId="S::blake@amphi.com::425fd275-3eee-49d0-bb04-7e4dfeff8be0" providerId="AD" clId="Web-{C98ED287-C6EA-42E9-8909-9A729E2E5876}" dt="2022-09-06T14:58:53.242" v="211"/>
          <ac:spMkLst>
            <pc:docMk/>
            <pc:sldMk cId="1575859310" sldId="321"/>
            <ac:spMk id="22" creationId="{2ED796EC-E7FF-46DB-B912-FB08BF12AA6E}"/>
          </ac:spMkLst>
        </pc:spChg>
        <pc:spChg chg="add del">
          <ac:chgData name="Lake, Beth" userId="S::blake@amphi.com::425fd275-3eee-49d0-bb04-7e4dfeff8be0" providerId="AD" clId="Web-{C98ED287-C6EA-42E9-8909-9A729E2E5876}" dt="2022-09-06T14:58:53.242" v="211"/>
          <ac:spMkLst>
            <pc:docMk/>
            <pc:sldMk cId="1575859310" sldId="321"/>
            <ac:spMk id="24" creationId="{549A2DAB-B431-487D-95AD-BB0FECB49E57}"/>
          </ac:spMkLst>
        </pc:spChg>
        <pc:spChg chg="add del">
          <ac:chgData name="Lake, Beth" userId="S::blake@amphi.com::425fd275-3eee-49d0-bb04-7e4dfeff8be0" providerId="AD" clId="Web-{C98ED287-C6EA-42E9-8909-9A729E2E5876}" dt="2022-09-06T14:58:53.242" v="211"/>
          <ac:spMkLst>
            <pc:docMk/>
            <pc:sldMk cId="1575859310" sldId="321"/>
            <ac:spMk id="30" creationId="{0819F787-32B4-46A8-BC57-C6571BCEE243}"/>
          </ac:spMkLst>
        </pc:spChg>
        <pc:grpChg chg="add del">
          <ac:chgData name="Lake, Beth" userId="S::blake@amphi.com::425fd275-3eee-49d0-bb04-7e4dfeff8be0" providerId="AD" clId="Web-{C98ED287-C6EA-42E9-8909-9A729E2E5876}" dt="2022-09-06T14:58:53.242" v="211"/>
          <ac:grpSpMkLst>
            <pc:docMk/>
            <pc:sldMk cId="1575859310" sldId="321"/>
            <ac:grpSpMk id="8" creationId="{76582886-877C-4AEC-A77F-8055EB9A0CF9}"/>
          </ac:grpSpMkLst>
        </pc:grpChg>
        <pc:cxnChg chg="add">
          <ac:chgData name="Lake, Beth" userId="S::blake@amphi.com::425fd275-3eee-49d0-bb04-7e4dfeff8be0" providerId="AD" clId="Web-{C98ED287-C6EA-42E9-8909-9A729E2E5876}" dt="2022-09-06T14:59:37.277" v="212"/>
          <ac:cxnSpMkLst>
            <pc:docMk/>
            <pc:sldMk cId="1575859310" sldId="321"/>
            <ac:cxnSpMk id="14" creationId="{7D1CBE93-B17D-4509-843C-82287C38032A}"/>
          </ac:cxnSpMkLst>
        </pc:cxnChg>
        <pc:cxnChg chg="add">
          <ac:chgData name="Lake, Beth" userId="S::blake@amphi.com::425fd275-3eee-49d0-bb04-7e4dfeff8be0" providerId="AD" clId="Web-{C98ED287-C6EA-42E9-8909-9A729E2E5876}" dt="2022-09-06T14:59:37.277" v="212"/>
          <ac:cxnSpMkLst>
            <pc:docMk/>
            <pc:sldMk cId="1575859310" sldId="321"/>
            <ac:cxnSpMk id="16" creationId="{AE6277B4-6A43-48AB-89B2-3442221619CC}"/>
          </ac:cxnSpMkLst>
        </pc:cxnChg>
        <pc:cxnChg chg="add del">
          <ac:chgData name="Lake, Beth" userId="S::blake@amphi.com::425fd275-3eee-49d0-bb04-7e4dfeff8be0" providerId="AD" clId="Web-{C98ED287-C6EA-42E9-8909-9A729E2E5876}" dt="2022-09-06T14:58:53.242" v="211"/>
          <ac:cxnSpMkLst>
            <pc:docMk/>
            <pc:sldMk cId="1575859310" sldId="321"/>
            <ac:cxnSpMk id="26" creationId="{C5ECDEE1-7093-418F-9CF5-24EEB115C1C1}"/>
          </ac:cxnSpMkLst>
        </pc:cxnChg>
        <pc:cxnChg chg="add del">
          <ac:chgData name="Lake, Beth" userId="S::blake@amphi.com::425fd275-3eee-49d0-bb04-7e4dfeff8be0" providerId="AD" clId="Web-{C98ED287-C6EA-42E9-8909-9A729E2E5876}" dt="2022-09-06T14:58:53.242" v="211"/>
          <ac:cxnSpMkLst>
            <pc:docMk/>
            <pc:sldMk cId="1575859310" sldId="321"/>
            <ac:cxnSpMk id="28" creationId="{045062AF-EB11-4651-BC4A-4DA21768DE8E}"/>
          </ac:cxnSpMkLst>
        </pc:cxnChg>
      </pc:sldChg>
      <pc:sldChg chg="addSp delSp modSp new mod setBg">
        <pc:chgData name="Lake, Beth" userId="S::blake@amphi.com::425fd275-3eee-49d0-bb04-7e4dfeff8be0" providerId="AD" clId="Web-{C98ED287-C6EA-42E9-8909-9A729E2E5876}" dt="2022-09-06T15:04:16.670" v="318"/>
        <pc:sldMkLst>
          <pc:docMk/>
          <pc:sldMk cId="755761157" sldId="322"/>
        </pc:sldMkLst>
        <pc:spChg chg="mo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2" creationId="{3B2E769E-0AAF-F4DF-7E5F-F65F0B69A574}"/>
          </ac:spMkLst>
        </pc:spChg>
        <pc:spChg chg="del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3" creationId="{0CF15593-7308-3CA8-706D-FBBAB4AB7B24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25" creationId="{66D61E08-70C3-48D8-BEA0-787111DC30DA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27" creationId="{FC55298F-0AE5-478E-AD2B-03C2614C5833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29" creationId="{C180E4EA-0B63-4779-A895-7E90E71088F3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31" creationId="{CEE01D9D-3DE8-4EED-B0D3-8F3C79CC7673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33" creationId="{89AF5CE9-607F-43F4-8983-DCD6DA4051FD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35" creationId="{6EEA2DBD-9E1E-4521-8C01-F32AD18A89E3}"/>
          </ac:spMkLst>
        </pc:spChg>
        <pc:spChg chg="add">
          <ac:chgData name="Lake, Beth" userId="S::blake@amphi.com::425fd275-3eee-49d0-bb04-7e4dfeff8be0" providerId="AD" clId="Web-{C98ED287-C6EA-42E9-8909-9A729E2E5876}" dt="2022-09-06T15:04:16.670" v="318"/>
          <ac:spMkLst>
            <pc:docMk/>
            <pc:sldMk cId="755761157" sldId="322"/>
            <ac:spMk id="37" creationId="{15BBD2C1-BA9B-46A9-A27A-33498B169272}"/>
          </ac:spMkLst>
        </pc:spChg>
        <pc:grpChg chg="add">
          <ac:chgData name="Lake, Beth" userId="S::blake@amphi.com::425fd275-3eee-49d0-bb04-7e4dfeff8be0" providerId="AD" clId="Web-{C98ED287-C6EA-42E9-8909-9A729E2E5876}" dt="2022-09-06T15:04:16.670" v="318"/>
          <ac:grpSpMkLst>
            <pc:docMk/>
            <pc:sldMk cId="755761157" sldId="322"/>
            <ac:grpSpMk id="9" creationId="{A5AFB369-4673-4727-A7CD-D86AFE0AE069}"/>
          </ac:grpSpMkLst>
        </pc:grpChg>
        <pc:picChg chg="add">
          <ac:chgData name="Lake, Beth" userId="S::blake@amphi.com::425fd275-3eee-49d0-bb04-7e4dfeff8be0" providerId="AD" clId="Web-{C98ED287-C6EA-42E9-8909-9A729E2E5876}" dt="2022-09-06T15:04:16.670" v="318"/>
          <ac:picMkLst>
            <pc:docMk/>
            <pc:sldMk cId="755761157" sldId="322"/>
            <ac:picMk id="5" creationId="{D3C4DF31-7BA1-9008-20F7-426EE41E8580}"/>
          </ac:picMkLst>
        </pc:picChg>
        <pc:cxnChg chg="add">
          <ac:chgData name="Lake, Beth" userId="S::blake@amphi.com::425fd275-3eee-49d0-bb04-7e4dfeff8be0" providerId="AD" clId="Web-{C98ED287-C6EA-42E9-8909-9A729E2E5876}" dt="2022-09-06T15:04:16.670" v="318"/>
          <ac:cxnSpMkLst>
            <pc:docMk/>
            <pc:sldMk cId="755761157" sldId="322"/>
            <ac:cxnSpMk id="21" creationId="{A57C1A16-B8AB-4D99-A195-A38F556A6486}"/>
          </ac:cxnSpMkLst>
        </pc:cxnChg>
        <pc:cxnChg chg="add">
          <ac:chgData name="Lake, Beth" userId="S::blake@amphi.com::425fd275-3eee-49d0-bb04-7e4dfeff8be0" providerId="AD" clId="Web-{C98ED287-C6EA-42E9-8909-9A729E2E5876}" dt="2022-09-06T15:04:16.670" v="318"/>
          <ac:cxnSpMkLst>
            <pc:docMk/>
            <pc:sldMk cId="755761157" sldId="322"/>
            <ac:cxnSpMk id="23" creationId="{F8A9B20B-D1DD-4573-B5EC-558029519236}"/>
          </ac:cxnSpMkLst>
        </pc:cxnChg>
      </pc:sldChg>
      <pc:sldChg chg="addSp delSp modSp new del">
        <pc:chgData name="Lake, Beth" userId="S::blake@amphi.com::425fd275-3eee-49d0-bb04-7e4dfeff8be0" providerId="AD" clId="Web-{C98ED287-C6EA-42E9-8909-9A729E2E5876}" dt="2022-09-06T17:09:21.196" v="536"/>
        <pc:sldMkLst>
          <pc:docMk/>
          <pc:sldMk cId="2975331070" sldId="323"/>
        </pc:sldMkLst>
        <pc:spChg chg="mod">
          <ac:chgData name="Lake, Beth" userId="S::blake@amphi.com::425fd275-3eee-49d0-bb04-7e4dfeff8be0" providerId="AD" clId="Web-{C98ED287-C6EA-42E9-8909-9A729E2E5876}" dt="2022-09-06T16:53:11.171" v="387" actId="20577"/>
          <ac:spMkLst>
            <pc:docMk/>
            <pc:sldMk cId="2975331070" sldId="323"/>
            <ac:spMk id="2" creationId="{172106B4-A7B4-67B5-0065-62681E76EADA}"/>
          </ac:spMkLst>
        </pc:spChg>
        <pc:spChg chg="del mod">
          <ac:chgData name="Lake, Beth" userId="S::blake@amphi.com::425fd275-3eee-49d0-bb04-7e4dfeff8be0" providerId="AD" clId="Web-{C98ED287-C6EA-42E9-8909-9A729E2E5876}" dt="2022-09-06T16:52:58.404" v="377"/>
          <ac:spMkLst>
            <pc:docMk/>
            <pc:sldMk cId="2975331070" sldId="323"/>
            <ac:spMk id="3" creationId="{48B0B767-B034-24A3-99C8-1C4468393F28}"/>
          </ac:spMkLst>
        </pc:spChg>
        <pc:spChg chg="add mod">
          <ac:chgData name="Lake, Beth" userId="S::blake@amphi.com::425fd275-3eee-49d0-bb04-7e4dfeff8be0" providerId="AD" clId="Web-{C98ED287-C6EA-42E9-8909-9A729E2E5876}" dt="2022-09-06T16:52:58.404" v="377"/>
          <ac:spMkLst>
            <pc:docMk/>
            <pc:sldMk cId="2975331070" sldId="323"/>
            <ac:spMk id="6" creationId="{3E8E54BE-0E78-16A2-1F85-1FAF1EAE2AEA}"/>
          </ac:spMkLst>
        </pc:spChg>
        <pc:picChg chg="add mod">
          <ac:chgData name="Lake, Beth" userId="S::blake@amphi.com::425fd275-3eee-49d0-bb04-7e4dfeff8be0" providerId="AD" clId="Web-{C98ED287-C6EA-42E9-8909-9A729E2E5876}" dt="2022-09-06T16:52:45.403" v="375" actId="14100"/>
          <ac:picMkLst>
            <pc:docMk/>
            <pc:sldMk cId="2975331070" sldId="323"/>
            <ac:picMk id="4" creationId="{DBC13EC4-6E1E-6277-9659-8F5CC1D21AFE}"/>
          </ac:picMkLst>
        </pc:picChg>
      </pc:sldChg>
      <pc:sldChg chg="addSp delSp modSp new del mod setBg">
        <pc:chgData name="Lake, Beth" userId="S::blake@amphi.com::425fd275-3eee-49d0-bb04-7e4dfeff8be0" providerId="AD" clId="Web-{C98ED287-C6EA-42E9-8909-9A729E2E5876}" dt="2022-09-06T17:09:24.571" v="537"/>
        <pc:sldMkLst>
          <pc:docMk/>
          <pc:sldMk cId="193565901" sldId="324"/>
        </pc:sldMkLst>
        <pc:spChg chg="mod">
          <ac:chgData name="Lake, Beth" userId="S::blake@amphi.com::425fd275-3eee-49d0-bb04-7e4dfeff8be0" providerId="AD" clId="Web-{C98ED287-C6EA-42E9-8909-9A729E2E5876}" dt="2022-09-06T16:59:10.807" v="480" actId="1076"/>
          <ac:spMkLst>
            <pc:docMk/>
            <pc:sldMk cId="193565901" sldId="324"/>
            <ac:spMk id="2" creationId="{4F9F8DD7-E072-4559-70CD-5B66261D333C}"/>
          </ac:spMkLst>
        </pc:spChg>
        <pc:spChg chg="del mod">
          <ac:chgData name="Lake, Beth" userId="S::blake@amphi.com::425fd275-3eee-49d0-bb04-7e4dfeff8be0" providerId="AD" clId="Web-{C98ED287-C6EA-42E9-8909-9A729E2E5876}" dt="2022-09-06T16:54:17.676" v="393"/>
          <ac:spMkLst>
            <pc:docMk/>
            <pc:sldMk cId="193565901" sldId="324"/>
            <ac:spMk id="3" creationId="{038A276E-D853-0A76-0D95-0DA7BA837E92}"/>
          </ac:spMkLst>
        </pc:spChg>
        <pc:spChg chg="add mod">
          <ac:chgData name="Lake, Beth" userId="S::blake@amphi.com::425fd275-3eee-49d0-bb04-7e4dfeff8be0" providerId="AD" clId="Web-{C98ED287-C6EA-42E9-8909-9A729E2E5876}" dt="2022-09-06T16:59:05.291" v="479" actId="1076"/>
          <ac:spMkLst>
            <pc:docMk/>
            <pc:sldMk cId="193565901" sldId="324"/>
            <ac:spMk id="6" creationId="{CCA48D4E-9D73-87BE-6EBE-8D827C0F310D}"/>
          </ac:spMkLst>
        </pc:spChg>
        <pc:spChg chg="add">
          <ac:chgData name="Lake, Beth" userId="S::blake@amphi.com::425fd275-3eee-49d0-bb04-7e4dfeff8be0" providerId="AD" clId="Web-{C98ED287-C6EA-42E9-8909-9A729E2E5876}" dt="2022-09-06T16:53:41.814" v="389"/>
          <ac:spMkLst>
            <pc:docMk/>
            <pc:sldMk cId="193565901" sldId="324"/>
            <ac:spMk id="8" creationId="{E80B86A7-A1EC-475B-9166-88902B033A38}"/>
          </ac:spMkLst>
        </pc:spChg>
        <pc:spChg chg="add">
          <ac:chgData name="Lake, Beth" userId="S::blake@amphi.com::425fd275-3eee-49d0-bb04-7e4dfeff8be0" providerId="AD" clId="Web-{C98ED287-C6EA-42E9-8909-9A729E2E5876}" dt="2022-09-06T16:53:41.814" v="389"/>
          <ac:spMkLst>
            <pc:docMk/>
            <pc:sldMk cId="193565901" sldId="324"/>
            <ac:spMk id="10" creationId="{C2C29CB1-9F74-4879-A6AF-AEA67B6F1F4D}"/>
          </ac:spMkLst>
        </pc:spChg>
        <pc:spChg chg="add mod">
          <ac:chgData name="Lake, Beth" userId="S::blake@amphi.com::425fd275-3eee-49d0-bb04-7e4dfeff8be0" providerId="AD" clId="Web-{C98ED287-C6EA-42E9-8909-9A729E2E5876}" dt="2022-09-06T16:59:51.841" v="482"/>
          <ac:spMkLst>
            <pc:docMk/>
            <pc:sldMk cId="193565901" sldId="324"/>
            <ac:spMk id="11" creationId="{7762C789-D17D-FD59-EB52-BB9BB5B775B1}"/>
          </ac:spMkLst>
        </pc:spChg>
        <pc:spChg chg="add">
          <ac:chgData name="Lake, Beth" userId="S::blake@amphi.com::425fd275-3eee-49d0-bb04-7e4dfeff8be0" providerId="AD" clId="Web-{C98ED287-C6EA-42E9-8909-9A729E2E5876}" dt="2022-09-06T16:53:41.814" v="389"/>
          <ac:spMkLst>
            <pc:docMk/>
            <pc:sldMk cId="193565901" sldId="324"/>
            <ac:spMk id="12" creationId="{7E2C7115-5336-410C-AD71-0F0952A2E5A7}"/>
          </ac:spMkLst>
        </pc:spChg>
        <pc:picChg chg="add del mod">
          <ac:chgData name="Lake, Beth" userId="S::blake@amphi.com::425fd275-3eee-49d0-bb04-7e4dfeff8be0" providerId="AD" clId="Web-{C98ED287-C6EA-42E9-8909-9A729E2E5876}" dt="2022-09-06T16:56:54.484" v="403"/>
          <ac:picMkLst>
            <pc:docMk/>
            <pc:sldMk cId="193565901" sldId="324"/>
            <ac:picMk id="5" creationId="{9C1DF6E1-2108-241C-90FC-EB3B24B120EE}"/>
          </ac:picMkLst>
        </pc:picChg>
        <pc:picChg chg="add del mod">
          <ac:chgData name="Lake, Beth" userId="S::blake@amphi.com::425fd275-3eee-49d0-bb04-7e4dfeff8be0" providerId="AD" clId="Web-{C98ED287-C6EA-42E9-8909-9A729E2E5876}" dt="2022-09-06T16:57:43.566" v="434"/>
          <ac:picMkLst>
            <pc:docMk/>
            <pc:sldMk cId="193565901" sldId="324"/>
            <ac:picMk id="7" creationId="{DF9613B4-B295-915E-D1F9-5AF3915730C1}"/>
          </ac:picMkLst>
        </pc:picChg>
        <pc:picChg chg="add mod">
          <ac:chgData name="Lake, Beth" userId="S::blake@amphi.com::425fd275-3eee-49d0-bb04-7e4dfeff8be0" providerId="AD" clId="Web-{C98ED287-C6EA-42E9-8909-9A729E2E5876}" dt="2022-09-06T16:58:00.302" v="436" actId="1076"/>
          <ac:picMkLst>
            <pc:docMk/>
            <pc:sldMk cId="193565901" sldId="324"/>
            <ac:picMk id="9" creationId="{B48A149A-8383-0519-FF39-573C5CB50F2C}"/>
          </ac:picMkLst>
        </pc:picChg>
      </pc:sldChg>
      <pc:sldChg chg="addSp delSp modSp new mod setBg">
        <pc:chgData name="Lake, Beth" userId="S::blake@amphi.com::425fd275-3eee-49d0-bb04-7e4dfeff8be0" providerId="AD" clId="Web-{C98ED287-C6EA-42E9-8909-9A729E2E5876}" dt="2022-09-06T17:39:25.267" v="711" actId="20577"/>
        <pc:sldMkLst>
          <pc:docMk/>
          <pc:sldMk cId="3881762776" sldId="325"/>
        </pc:sldMkLst>
        <pc:spChg chg="mod">
          <ac:chgData name="Lake, Beth" userId="S::blake@amphi.com::425fd275-3eee-49d0-bb04-7e4dfeff8be0" providerId="AD" clId="Web-{C98ED287-C6EA-42E9-8909-9A729E2E5876}" dt="2022-09-06T17:39:25.267" v="711" actId="20577"/>
          <ac:spMkLst>
            <pc:docMk/>
            <pc:sldMk cId="3881762776" sldId="325"/>
            <ac:spMk id="2" creationId="{4CD30719-ABEF-79D3-B452-762D47095172}"/>
          </ac:spMkLst>
        </pc:spChg>
        <pc:spChg chg="add del mod">
          <ac:chgData name="Lake, Beth" userId="S::blake@amphi.com::425fd275-3eee-49d0-bb04-7e4dfeff8be0" providerId="AD" clId="Web-{C98ED287-C6EA-42E9-8909-9A729E2E5876}" dt="2022-09-06T17:04:09.282" v="494"/>
          <ac:spMkLst>
            <pc:docMk/>
            <pc:sldMk cId="3881762776" sldId="325"/>
            <ac:spMk id="3" creationId="{6438F2D7-C38E-589F-1B9E-84A1396BFCCA}"/>
          </ac:spMkLst>
        </pc:spChg>
        <pc:spChg chg="add del">
          <ac:chgData name="Lake, Beth" userId="S::blake@amphi.com::425fd275-3eee-49d0-bb04-7e4dfeff8be0" providerId="AD" clId="Web-{C98ED287-C6EA-42E9-8909-9A729E2E5876}" dt="2022-09-06T17:04:09.267" v="493"/>
          <ac:spMkLst>
            <pc:docMk/>
            <pc:sldMk cId="3881762776" sldId="325"/>
            <ac:spMk id="9" creationId="{45B71F80-1F92-4074-84D9-16A062B215B3}"/>
          </ac:spMkLst>
        </pc:spChg>
        <pc:spChg chg="add del">
          <ac:chgData name="Lake, Beth" userId="S::blake@amphi.com::425fd275-3eee-49d0-bb04-7e4dfeff8be0" providerId="AD" clId="Web-{C98ED287-C6EA-42E9-8909-9A729E2E5876}" dt="2022-09-06T17:04:09.267" v="493"/>
          <ac:spMkLst>
            <pc:docMk/>
            <pc:sldMk cId="3881762776" sldId="325"/>
            <ac:spMk id="11" creationId="{7209C9DA-6E0D-46D9-8275-C52222D8CCAC}"/>
          </ac:spMkLst>
        </pc:spChg>
        <pc:spChg chg="add del">
          <ac:chgData name="Lake, Beth" userId="S::blake@amphi.com::425fd275-3eee-49d0-bb04-7e4dfeff8be0" providerId="AD" clId="Web-{C98ED287-C6EA-42E9-8909-9A729E2E5876}" dt="2022-09-06T17:04:09.267" v="493"/>
          <ac:spMkLst>
            <pc:docMk/>
            <pc:sldMk cId="3881762776" sldId="325"/>
            <ac:spMk id="13" creationId="{3EB57A4D-E0D0-46DA-B339-F24CA46FA70B}"/>
          </ac:spMkLst>
        </pc:spChg>
        <pc:graphicFrameChg chg="add del">
          <ac:chgData name="Lake, Beth" userId="S::blake@amphi.com::425fd275-3eee-49d0-bb04-7e4dfeff8be0" providerId="AD" clId="Web-{C98ED287-C6EA-42E9-8909-9A729E2E5876}" dt="2022-09-06T17:04:09.267" v="493"/>
          <ac:graphicFrameMkLst>
            <pc:docMk/>
            <pc:sldMk cId="3881762776" sldId="325"/>
            <ac:graphicFrameMk id="5" creationId="{22700434-7AB2-F25D-4134-2BF9B90B32AA}"/>
          </ac:graphicFrameMkLst>
        </pc:graphicFrameChg>
        <pc:graphicFrameChg chg="add mod modGraphic">
          <ac:chgData name="Lake, Beth" userId="S::blake@amphi.com::425fd275-3eee-49d0-bb04-7e4dfeff8be0" providerId="AD" clId="Web-{C98ED287-C6EA-42E9-8909-9A729E2E5876}" dt="2022-09-06T17:37:06.272" v="693" actId="1076"/>
          <ac:graphicFrameMkLst>
            <pc:docMk/>
            <pc:sldMk cId="3881762776" sldId="325"/>
            <ac:graphicFrameMk id="15" creationId="{56B9DA71-AF23-8167-84A3-71B47C854144}"/>
          </ac:graphicFrameMkLst>
        </pc:graphicFrameChg>
        <pc:picChg chg="add mod">
          <ac:chgData name="Lake, Beth" userId="S::blake@amphi.com::425fd275-3eee-49d0-bb04-7e4dfeff8be0" providerId="AD" clId="Web-{C98ED287-C6EA-42E9-8909-9A729E2E5876}" dt="2022-09-06T17:37:13.382" v="694" actId="1076"/>
          <ac:picMkLst>
            <pc:docMk/>
            <pc:sldMk cId="3881762776" sldId="325"/>
            <ac:picMk id="105" creationId="{8C4E4D4D-3945-CED0-E568-B72B08452BF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5D65E-5261-4E08-8813-5A3612A5B12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89AEEF-0640-41F6-BCA0-A928ED88EDCE}">
      <dgm:prSet custT="1"/>
      <dgm:spPr/>
      <dgm:t>
        <a:bodyPr/>
        <a:lstStyle/>
        <a:p>
          <a:r>
            <a:rPr lang="en-US" sz="1800" b="1" dirty="0"/>
            <a:t>D</a:t>
          </a:r>
          <a:r>
            <a:rPr lang="en-US" sz="1800" b="1" i="0" dirty="0"/>
            <a:t>etermine purpose and type of event</a:t>
          </a:r>
          <a:r>
            <a:rPr lang="en-US" sz="1800" b="0" i="0" dirty="0"/>
            <a:t>​</a:t>
          </a:r>
          <a:endParaRPr lang="en-US" sz="1800" dirty="0"/>
        </a:p>
      </dgm:t>
    </dgm:pt>
    <dgm:pt modelId="{541AAEF6-E8E2-4BBD-B298-DAB8944B774D}" type="parTrans" cxnId="{A029B022-275B-4AD7-8197-B5538DEB0C16}">
      <dgm:prSet/>
      <dgm:spPr/>
      <dgm:t>
        <a:bodyPr/>
        <a:lstStyle/>
        <a:p>
          <a:endParaRPr lang="en-US"/>
        </a:p>
      </dgm:t>
    </dgm:pt>
    <dgm:pt modelId="{4B969218-F149-434C-92EC-16D42C415B38}" type="sibTrans" cxnId="{A029B022-275B-4AD7-8197-B5538DEB0C16}">
      <dgm:prSet/>
      <dgm:spPr/>
      <dgm:t>
        <a:bodyPr/>
        <a:lstStyle/>
        <a:p>
          <a:endParaRPr lang="en-US"/>
        </a:p>
      </dgm:t>
    </dgm:pt>
    <dgm:pt modelId="{29E7577F-3930-4F0D-BC9F-EBF99C978216}">
      <dgm:prSet/>
      <dgm:spPr/>
      <dgm:t>
        <a:bodyPr/>
        <a:lstStyle/>
        <a:p>
          <a:r>
            <a:rPr lang="en-US" sz="1300" b="0" i="0" dirty="0"/>
            <a:t>Fun​</a:t>
          </a:r>
          <a:endParaRPr lang="en-US" sz="1300" dirty="0"/>
        </a:p>
      </dgm:t>
    </dgm:pt>
    <dgm:pt modelId="{11EE107F-8082-442E-905B-AB154222556B}" type="parTrans" cxnId="{4AA93B46-98D7-4D1E-BA2B-CC66AA100F9A}">
      <dgm:prSet/>
      <dgm:spPr/>
      <dgm:t>
        <a:bodyPr/>
        <a:lstStyle/>
        <a:p>
          <a:endParaRPr lang="en-US"/>
        </a:p>
      </dgm:t>
    </dgm:pt>
    <dgm:pt modelId="{C840005D-2C1E-496C-8530-55601ADB83B5}" type="sibTrans" cxnId="{4AA93B46-98D7-4D1E-BA2B-CC66AA100F9A}">
      <dgm:prSet/>
      <dgm:spPr/>
      <dgm:t>
        <a:bodyPr/>
        <a:lstStyle/>
        <a:p>
          <a:endParaRPr lang="en-US"/>
        </a:p>
      </dgm:t>
    </dgm:pt>
    <dgm:pt modelId="{A515D5F3-FEAD-4EDA-BA56-3EC778A20C18}">
      <dgm:prSet/>
      <dgm:spPr/>
      <dgm:t>
        <a:bodyPr/>
        <a:lstStyle/>
        <a:p>
          <a:r>
            <a:rPr lang="en-US" sz="1300" b="0" i="0" dirty="0">
              <a:latin typeface="Trebuchet MS" panose="020B0603020202020204"/>
            </a:rPr>
            <a:t>Fundraising</a:t>
          </a:r>
          <a:r>
            <a:rPr lang="en-US" sz="1300" b="0" i="0" dirty="0"/>
            <a:t>​</a:t>
          </a:r>
          <a:endParaRPr lang="en-US" sz="1300" dirty="0"/>
        </a:p>
      </dgm:t>
    </dgm:pt>
    <dgm:pt modelId="{05C4DD94-1229-469C-B686-9AD0DC29D447}" type="parTrans" cxnId="{ED4362CF-DE79-4768-9CB9-79E6EC6882C9}">
      <dgm:prSet/>
      <dgm:spPr/>
      <dgm:t>
        <a:bodyPr/>
        <a:lstStyle/>
        <a:p>
          <a:endParaRPr lang="en-US"/>
        </a:p>
      </dgm:t>
    </dgm:pt>
    <dgm:pt modelId="{8BDD6264-4566-478B-8DBF-DB5770C42DA7}" type="sibTrans" cxnId="{ED4362CF-DE79-4768-9CB9-79E6EC6882C9}">
      <dgm:prSet/>
      <dgm:spPr/>
      <dgm:t>
        <a:bodyPr/>
        <a:lstStyle/>
        <a:p>
          <a:endParaRPr lang="en-US"/>
        </a:p>
      </dgm:t>
    </dgm:pt>
    <dgm:pt modelId="{06FC8D71-1602-451A-87C4-AE7038DA872E}">
      <dgm:prSet/>
      <dgm:spPr/>
      <dgm:t>
        <a:bodyPr/>
        <a:lstStyle/>
        <a:p>
          <a:r>
            <a:rPr lang="en-US" sz="1300" b="0" i="0" dirty="0"/>
            <a:t>Community relations​</a:t>
          </a:r>
          <a:endParaRPr lang="en-US" sz="1300" dirty="0"/>
        </a:p>
      </dgm:t>
    </dgm:pt>
    <dgm:pt modelId="{555A2573-931C-4DCF-BDF6-F1B9DA370E62}" type="parTrans" cxnId="{88BC517F-B40D-4EC4-ACA0-0016B122ECB5}">
      <dgm:prSet/>
      <dgm:spPr/>
      <dgm:t>
        <a:bodyPr/>
        <a:lstStyle/>
        <a:p>
          <a:endParaRPr lang="en-US"/>
        </a:p>
      </dgm:t>
    </dgm:pt>
    <dgm:pt modelId="{4A1A6002-7B66-48A2-BC54-0726C0EE2272}" type="sibTrans" cxnId="{88BC517F-B40D-4EC4-ACA0-0016B122ECB5}">
      <dgm:prSet/>
      <dgm:spPr/>
      <dgm:t>
        <a:bodyPr/>
        <a:lstStyle/>
        <a:p>
          <a:endParaRPr lang="en-US"/>
        </a:p>
      </dgm:t>
    </dgm:pt>
    <dgm:pt modelId="{23A29E83-5FC0-44F4-B0F8-54A24F61FCF1}">
      <dgm:prSet/>
      <dgm:spPr/>
      <dgm:t>
        <a:bodyPr/>
        <a:lstStyle/>
        <a:p>
          <a:r>
            <a:rPr lang="en-US" sz="1300" b="0" i="0" dirty="0"/>
            <a:t>School spirit​</a:t>
          </a:r>
          <a:endParaRPr lang="en-US" sz="1300" dirty="0"/>
        </a:p>
      </dgm:t>
    </dgm:pt>
    <dgm:pt modelId="{B6ED3E62-47EC-4846-B1D1-D349F12C7926}" type="parTrans" cxnId="{2D848FE7-77B7-4FC9-A6F4-598E63B2BE72}">
      <dgm:prSet/>
      <dgm:spPr/>
      <dgm:t>
        <a:bodyPr/>
        <a:lstStyle/>
        <a:p>
          <a:endParaRPr lang="en-US"/>
        </a:p>
      </dgm:t>
    </dgm:pt>
    <dgm:pt modelId="{26C44474-377F-4643-8210-A2FD7314C61E}" type="sibTrans" cxnId="{2D848FE7-77B7-4FC9-A6F4-598E63B2BE72}">
      <dgm:prSet/>
      <dgm:spPr/>
      <dgm:t>
        <a:bodyPr/>
        <a:lstStyle/>
        <a:p>
          <a:endParaRPr lang="en-US"/>
        </a:p>
      </dgm:t>
    </dgm:pt>
    <dgm:pt modelId="{7190F4D9-9BB9-4AF7-9546-6D975EDDD0F8}">
      <dgm:prSet/>
      <dgm:spPr/>
      <dgm:t>
        <a:bodyPr/>
        <a:lstStyle/>
        <a:p>
          <a:r>
            <a:rPr lang="en-US" sz="1300" b="0" i="0" dirty="0"/>
            <a:t>End of season/recognition​</a:t>
          </a:r>
          <a:endParaRPr lang="en-US" sz="1300" dirty="0"/>
        </a:p>
      </dgm:t>
    </dgm:pt>
    <dgm:pt modelId="{6FAA656A-79DD-459A-89A1-8500164DAF40}" type="parTrans" cxnId="{8FE408B9-35F6-4173-B3EC-C31747EF09C8}">
      <dgm:prSet/>
      <dgm:spPr/>
      <dgm:t>
        <a:bodyPr/>
        <a:lstStyle/>
        <a:p>
          <a:endParaRPr lang="en-US"/>
        </a:p>
      </dgm:t>
    </dgm:pt>
    <dgm:pt modelId="{909166E8-A56C-4C19-8E77-E1F5D6A4657E}" type="sibTrans" cxnId="{8FE408B9-35F6-4173-B3EC-C31747EF09C8}">
      <dgm:prSet/>
      <dgm:spPr/>
      <dgm:t>
        <a:bodyPr/>
        <a:lstStyle/>
        <a:p>
          <a:endParaRPr lang="en-US"/>
        </a:p>
      </dgm:t>
    </dgm:pt>
    <dgm:pt modelId="{9B869396-BAEF-441A-8B36-5324C3EA3FCE}">
      <dgm:prSet custT="1"/>
      <dgm:spPr/>
      <dgm:t>
        <a:bodyPr/>
        <a:lstStyle/>
        <a:p>
          <a:r>
            <a:rPr lang="en-US" sz="2000" b="1" i="0" dirty="0"/>
            <a:t>Find volunteers to plan event</a:t>
          </a:r>
          <a:r>
            <a:rPr lang="en-US" sz="2000" b="0" i="0" dirty="0"/>
            <a:t>​</a:t>
          </a:r>
          <a:endParaRPr lang="en-US" sz="2000" dirty="0"/>
        </a:p>
      </dgm:t>
    </dgm:pt>
    <dgm:pt modelId="{4080A7AB-5856-4E7E-B09E-2FCCCBCF7419}" type="parTrans" cxnId="{6C944479-0B99-4B7D-8015-23FFE300AC0F}">
      <dgm:prSet/>
      <dgm:spPr/>
      <dgm:t>
        <a:bodyPr/>
        <a:lstStyle/>
        <a:p>
          <a:endParaRPr lang="en-US"/>
        </a:p>
      </dgm:t>
    </dgm:pt>
    <dgm:pt modelId="{D1140C88-0997-4827-8902-135CFFF1DD84}" type="sibTrans" cxnId="{6C944479-0B99-4B7D-8015-23FFE300AC0F}">
      <dgm:prSet/>
      <dgm:spPr/>
      <dgm:t>
        <a:bodyPr/>
        <a:lstStyle/>
        <a:p>
          <a:endParaRPr lang="en-US"/>
        </a:p>
      </dgm:t>
    </dgm:pt>
    <dgm:pt modelId="{39E4DD07-49DF-4B94-8E4A-FD8D95983FF3}">
      <dgm:prSet custT="1"/>
      <dgm:spPr/>
      <dgm:t>
        <a:bodyPr/>
        <a:lstStyle/>
        <a:p>
          <a:r>
            <a:rPr lang="en-US" sz="1800" b="0" i="0" dirty="0"/>
            <a:t>You need a committee to divide and conquer​</a:t>
          </a:r>
          <a:endParaRPr lang="en-US" sz="1800" dirty="0"/>
        </a:p>
      </dgm:t>
    </dgm:pt>
    <dgm:pt modelId="{F83A770A-8BC7-42EE-B61F-B844D0684A95}" type="parTrans" cxnId="{7851D8EF-BD96-4522-8693-B05773E95D38}">
      <dgm:prSet/>
      <dgm:spPr/>
      <dgm:t>
        <a:bodyPr/>
        <a:lstStyle/>
        <a:p>
          <a:endParaRPr lang="en-US"/>
        </a:p>
      </dgm:t>
    </dgm:pt>
    <dgm:pt modelId="{8D6508BA-59C8-4338-BABD-9698EDFCF023}" type="sibTrans" cxnId="{7851D8EF-BD96-4522-8693-B05773E95D38}">
      <dgm:prSet/>
      <dgm:spPr/>
      <dgm:t>
        <a:bodyPr/>
        <a:lstStyle/>
        <a:p>
          <a:endParaRPr lang="en-US"/>
        </a:p>
      </dgm:t>
    </dgm:pt>
    <dgm:pt modelId="{1396A2F7-8127-400B-A427-D986A63E7C97}">
      <dgm:prSet/>
      <dgm:spPr/>
      <dgm:t>
        <a:bodyPr/>
        <a:lstStyle/>
        <a:p>
          <a:r>
            <a:rPr lang="en-US" b="1" dirty="0"/>
            <a:t>Check with school, district, community calendars</a:t>
          </a:r>
          <a:r>
            <a:rPr lang="en-US" dirty="0"/>
            <a:t>​</a:t>
          </a:r>
        </a:p>
      </dgm:t>
    </dgm:pt>
    <dgm:pt modelId="{D5C12D06-5FA5-456C-A6E5-6B2149280C2B}" type="parTrans" cxnId="{779779E7-C2A7-428E-BF56-E034717845B1}">
      <dgm:prSet/>
      <dgm:spPr/>
      <dgm:t>
        <a:bodyPr/>
        <a:lstStyle/>
        <a:p>
          <a:endParaRPr lang="en-US"/>
        </a:p>
      </dgm:t>
    </dgm:pt>
    <dgm:pt modelId="{5F0F2553-49EB-4571-90AD-45F880BBBE69}" type="sibTrans" cxnId="{779779E7-C2A7-428E-BF56-E034717845B1}">
      <dgm:prSet/>
      <dgm:spPr/>
      <dgm:t>
        <a:bodyPr/>
        <a:lstStyle/>
        <a:p>
          <a:endParaRPr lang="en-US"/>
        </a:p>
      </dgm:t>
    </dgm:pt>
    <dgm:pt modelId="{63AF9A4F-7D05-46CD-909B-1A6639437149}">
      <dgm:prSet/>
      <dgm:spPr/>
      <dgm:t>
        <a:bodyPr/>
        <a:lstStyle/>
        <a:p>
          <a:r>
            <a:rPr lang="en-US" b="1" i="0" dirty="0"/>
            <a:t>Complete all required fundraising/facility forms</a:t>
          </a:r>
          <a:r>
            <a:rPr lang="en-US" b="0" i="0" dirty="0"/>
            <a:t>​</a:t>
          </a:r>
          <a:endParaRPr lang="en-US" dirty="0"/>
        </a:p>
      </dgm:t>
    </dgm:pt>
    <dgm:pt modelId="{19746D18-429B-4401-BC6B-5886A6F74725}" type="parTrans" cxnId="{F22D70EF-F2A2-488B-9D79-29AC80CF6AA3}">
      <dgm:prSet/>
      <dgm:spPr/>
      <dgm:t>
        <a:bodyPr/>
        <a:lstStyle/>
        <a:p>
          <a:endParaRPr lang="en-US"/>
        </a:p>
      </dgm:t>
    </dgm:pt>
    <dgm:pt modelId="{A5B80951-E1E6-4403-9116-1A62F000281A}" type="sibTrans" cxnId="{F22D70EF-F2A2-488B-9D79-29AC80CF6AA3}">
      <dgm:prSet/>
      <dgm:spPr/>
      <dgm:t>
        <a:bodyPr/>
        <a:lstStyle/>
        <a:p>
          <a:endParaRPr lang="en-US"/>
        </a:p>
      </dgm:t>
    </dgm:pt>
    <dgm:pt modelId="{E79672E5-C3D2-46C4-A88A-50FFB4E39AA9}">
      <dgm:prSet/>
      <dgm:spPr/>
      <dgm:t>
        <a:bodyPr/>
        <a:lstStyle/>
        <a:p>
          <a:r>
            <a:rPr lang="en-US" b="1" i="0" dirty="0"/>
            <a:t>Once event/fundraiser is approved, get the word out</a:t>
          </a:r>
          <a:r>
            <a:rPr lang="en-US" b="0" i="0" dirty="0"/>
            <a:t>​​</a:t>
          </a:r>
          <a:endParaRPr lang="en-US" dirty="0"/>
        </a:p>
      </dgm:t>
    </dgm:pt>
    <dgm:pt modelId="{C3978583-8984-4DDE-B692-EC469E9F0395}" type="parTrans" cxnId="{858D1B85-5A12-4E71-B016-6426245BF5EB}">
      <dgm:prSet/>
      <dgm:spPr/>
      <dgm:t>
        <a:bodyPr/>
        <a:lstStyle/>
        <a:p>
          <a:endParaRPr lang="en-US"/>
        </a:p>
      </dgm:t>
    </dgm:pt>
    <dgm:pt modelId="{ACFFA0AF-7472-4407-8704-ECFDF7CF959F}" type="sibTrans" cxnId="{858D1B85-5A12-4E71-B016-6426245BF5EB}">
      <dgm:prSet/>
      <dgm:spPr/>
      <dgm:t>
        <a:bodyPr/>
        <a:lstStyle/>
        <a:p>
          <a:endParaRPr lang="en-US"/>
        </a:p>
      </dgm:t>
    </dgm:pt>
    <dgm:pt modelId="{CA73C826-1CA7-486D-BEAB-3CB93AFB83D1}">
      <dgm:prSet/>
      <dgm:spPr/>
      <dgm:t>
        <a:bodyPr/>
        <a:lstStyle/>
        <a:p>
          <a:r>
            <a:rPr lang="en-US" b="1" i="0" dirty="0"/>
            <a:t>Recruit volunteers far in advance</a:t>
          </a:r>
          <a:r>
            <a:rPr lang="en-US" b="0" i="0" dirty="0"/>
            <a:t>​</a:t>
          </a:r>
          <a:endParaRPr lang="en-US" dirty="0"/>
        </a:p>
      </dgm:t>
    </dgm:pt>
    <dgm:pt modelId="{96F93115-7093-4FD0-BD88-96E2DD85DB0F}" type="parTrans" cxnId="{A1493D1F-F87E-4AE7-86DB-DC93F84B178F}">
      <dgm:prSet/>
      <dgm:spPr/>
      <dgm:t>
        <a:bodyPr/>
        <a:lstStyle/>
        <a:p>
          <a:endParaRPr lang="en-US"/>
        </a:p>
      </dgm:t>
    </dgm:pt>
    <dgm:pt modelId="{26B5AD3F-488B-4B3E-87E5-F1C8B6E93815}" type="sibTrans" cxnId="{A1493D1F-F87E-4AE7-86DB-DC93F84B178F}">
      <dgm:prSet/>
      <dgm:spPr/>
      <dgm:t>
        <a:bodyPr/>
        <a:lstStyle/>
        <a:p>
          <a:endParaRPr lang="en-US"/>
        </a:p>
      </dgm:t>
    </dgm:pt>
    <dgm:pt modelId="{4D90FC93-4E8B-43E9-A673-A066F03E0E26}">
      <dgm:prSet/>
      <dgm:spPr/>
      <dgm:t>
        <a:bodyPr/>
        <a:lstStyle/>
        <a:p>
          <a:r>
            <a:rPr lang="en-US" b="0" i="0" dirty="0"/>
            <a:t>High School volunteer clubs​</a:t>
          </a:r>
          <a:endParaRPr lang="en-US" dirty="0"/>
        </a:p>
      </dgm:t>
    </dgm:pt>
    <dgm:pt modelId="{31A1D42E-B502-4388-B25B-5288536894CE}" type="parTrans" cxnId="{C3F0C2C3-F84B-4DA7-8F3E-772A8FD74D5E}">
      <dgm:prSet/>
      <dgm:spPr/>
      <dgm:t>
        <a:bodyPr/>
        <a:lstStyle/>
        <a:p>
          <a:endParaRPr lang="en-US"/>
        </a:p>
      </dgm:t>
    </dgm:pt>
    <dgm:pt modelId="{D9BC13B9-A3AF-4695-9FD2-AB3A58B01259}" type="sibTrans" cxnId="{C3F0C2C3-F84B-4DA7-8F3E-772A8FD74D5E}">
      <dgm:prSet/>
      <dgm:spPr/>
      <dgm:t>
        <a:bodyPr/>
        <a:lstStyle/>
        <a:p>
          <a:endParaRPr lang="en-US"/>
        </a:p>
      </dgm:t>
    </dgm:pt>
    <dgm:pt modelId="{3FCAFA08-DAF2-4613-AA81-7032CEA7C1BA}">
      <dgm:prSet/>
      <dgm:spPr/>
      <dgm:t>
        <a:bodyPr/>
        <a:lstStyle/>
        <a:p>
          <a:r>
            <a:rPr lang="en-US" b="0" i="0" dirty="0"/>
            <a:t>Parents​</a:t>
          </a:r>
          <a:endParaRPr lang="en-US" dirty="0"/>
        </a:p>
      </dgm:t>
    </dgm:pt>
    <dgm:pt modelId="{2AFD6FA5-C6D2-42C8-9BF5-388413C5E1A7}" type="parTrans" cxnId="{58E1EEEC-4483-404B-A32E-B85B832DC5AC}">
      <dgm:prSet/>
      <dgm:spPr/>
      <dgm:t>
        <a:bodyPr/>
        <a:lstStyle/>
        <a:p>
          <a:endParaRPr lang="en-US"/>
        </a:p>
      </dgm:t>
    </dgm:pt>
    <dgm:pt modelId="{62F982BE-69B3-4EAD-AFCE-991DDCC6BFC2}" type="sibTrans" cxnId="{58E1EEEC-4483-404B-A32E-B85B832DC5AC}">
      <dgm:prSet/>
      <dgm:spPr/>
      <dgm:t>
        <a:bodyPr/>
        <a:lstStyle/>
        <a:p>
          <a:endParaRPr lang="en-US"/>
        </a:p>
      </dgm:t>
    </dgm:pt>
    <dgm:pt modelId="{182819AB-BF3F-4D0E-8F9C-83720376E7CF}">
      <dgm:prSet/>
      <dgm:spPr/>
      <dgm:t>
        <a:bodyPr/>
        <a:lstStyle/>
        <a:p>
          <a:r>
            <a:rPr lang="en-US" b="0" i="0" dirty="0"/>
            <a:t>Middle School students</a:t>
          </a:r>
          <a:endParaRPr lang="en-US" dirty="0"/>
        </a:p>
      </dgm:t>
    </dgm:pt>
    <dgm:pt modelId="{97C81D69-2E30-43D5-9A9F-8C38920EF9C9}" type="parTrans" cxnId="{011240A2-3E91-40FE-9566-D308970F810C}">
      <dgm:prSet/>
      <dgm:spPr/>
      <dgm:t>
        <a:bodyPr/>
        <a:lstStyle/>
        <a:p>
          <a:endParaRPr lang="en-US"/>
        </a:p>
      </dgm:t>
    </dgm:pt>
    <dgm:pt modelId="{0662246D-0FB9-4CD9-9DA2-62D2797A17C4}" type="sibTrans" cxnId="{011240A2-3E91-40FE-9566-D308970F810C}">
      <dgm:prSet/>
      <dgm:spPr/>
      <dgm:t>
        <a:bodyPr/>
        <a:lstStyle/>
        <a:p>
          <a:endParaRPr lang="en-US"/>
        </a:p>
      </dgm:t>
    </dgm:pt>
    <dgm:pt modelId="{09501308-04E7-4205-B620-54395BB7C219}" type="pres">
      <dgm:prSet presAssocID="{D305D65E-5261-4E08-8813-5A3612A5B1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E9E68-79CC-437F-84A9-F764C416CA9F}" type="pres">
      <dgm:prSet presAssocID="{FC89AEEF-0640-41F6-BCA0-A928ED88ED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8E335-F1FE-48AD-BC35-D65B977D65DD}" type="pres">
      <dgm:prSet presAssocID="{4B969218-F149-434C-92EC-16D42C415B3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75319FE-EFC7-4619-9430-0F70D8F3D7DF}" type="pres">
      <dgm:prSet presAssocID="{4B969218-F149-434C-92EC-16D42C415B38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8823500E-5DE8-44F5-B6A8-FD92237E3F8F}" type="pres">
      <dgm:prSet presAssocID="{9B869396-BAEF-441A-8B36-5324C3EA3F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1FCA7-9735-409D-9C44-D07F52B4E274}" type="pres">
      <dgm:prSet presAssocID="{D1140C88-0997-4827-8902-135CFFF1DD8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A95C392-59A6-44CB-A500-D4FE1D8B74D7}" type="pres">
      <dgm:prSet presAssocID="{D1140C88-0997-4827-8902-135CFFF1DD84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C2E623D-B800-4743-A68F-74F8706E554F}" type="pres">
      <dgm:prSet presAssocID="{1396A2F7-8127-400B-A427-D986A63E7C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C62F1-35C0-4FE0-ABC7-67282CB04621}" type="pres">
      <dgm:prSet presAssocID="{5F0F2553-49EB-4571-90AD-45F880BBBE6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99D05BF-27DE-4F1D-99E5-526870C91EB7}" type="pres">
      <dgm:prSet presAssocID="{5F0F2553-49EB-4571-90AD-45F880BBBE69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9E1925AC-29BF-441F-8B0E-6FF0DD9E19BF}" type="pres">
      <dgm:prSet presAssocID="{63AF9A4F-7D05-46CD-909B-1A66394371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224B0-ACA1-492C-BBFA-8116CDD6FC6C}" type="pres">
      <dgm:prSet presAssocID="{A5B80951-E1E6-4403-9116-1A62F000281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09ACE2D-EF70-4FCA-9C78-7C9E1F4A5F54}" type="pres">
      <dgm:prSet presAssocID="{A5B80951-E1E6-4403-9116-1A62F000281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7FF8A4-415E-474D-BF1E-CC8D9D2BA3B9}" type="pres">
      <dgm:prSet presAssocID="{E79672E5-C3D2-46C4-A88A-50FFB4E39A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37031-EEE2-4947-8EE7-2A460A34A5F6}" type="pres">
      <dgm:prSet presAssocID="{ACFFA0AF-7472-4407-8704-ECFDF7CF959F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AA4D8-151B-427A-8337-E5AAB47EA43C}" type="pres">
      <dgm:prSet presAssocID="{ACFFA0AF-7472-4407-8704-ECFDF7CF959F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58A0F0AE-11DB-4F93-8299-DDF2571E070E}" type="pres">
      <dgm:prSet presAssocID="{CA73C826-1CA7-486D-BEAB-3CB93AFB83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52815-5C86-4C89-8053-76DD55436EC9}" type="presOf" srcId="{D1140C88-0997-4827-8902-135CFFF1DD84}" destId="{AA95C392-59A6-44CB-A500-D4FE1D8B74D7}" srcOrd="1" destOrd="0" presId="urn:microsoft.com/office/officeart/2016/7/layout/RepeatingBendingProcessNew"/>
    <dgm:cxn modelId="{4C4634FA-2AFE-4C16-8F3E-DB6DB0FB4C64}" type="presOf" srcId="{E79672E5-C3D2-46C4-A88A-50FFB4E39AA9}" destId="{A97FF8A4-415E-474D-BF1E-CC8D9D2BA3B9}" srcOrd="0" destOrd="0" presId="urn:microsoft.com/office/officeart/2016/7/layout/RepeatingBendingProcessNew"/>
    <dgm:cxn modelId="{6BE904AA-E1D5-45EA-A7AB-DB54305998BF}" type="presOf" srcId="{ACFFA0AF-7472-4407-8704-ECFDF7CF959F}" destId="{B1137031-EEE2-4947-8EE7-2A460A34A5F6}" srcOrd="0" destOrd="0" presId="urn:microsoft.com/office/officeart/2016/7/layout/RepeatingBendingProcessNew"/>
    <dgm:cxn modelId="{779779E7-C2A7-428E-BF56-E034717845B1}" srcId="{D305D65E-5261-4E08-8813-5A3612A5B120}" destId="{1396A2F7-8127-400B-A427-D986A63E7C97}" srcOrd="2" destOrd="0" parTransId="{D5C12D06-5FA5-456C-A6E5-6B2149280C2B}" sibTransId="{5F0F2553-49EB-4571-90AD-45F880BBBE69}"/>
    <dgm:cxn modelId="{2D848FE7-77B7-4FC9-A6F4-598E63B2BE72}" srcId="{FC89AEEF-0640-41F6-BCA0-A928ED88EDCE}" destId="{23A29E83-5FC0-44F4-B0F8-54A24F61FCF1}" srcOrd="3" destOrd="0" parTransId="{B6ED3E62-47EC-4846-B1D1-D349F12C7926}" sibTransId="{26C44474-377F-4643-8210-A2FD7314C61E}"/>
    <dgm:cxn modelId="{7BD21933-8BE4-47B7-867C-E89B92C1B41E}" type="presOf" srcId="{1396A2F7-8127-400B-A427-D986A63E7C97}" destId="{8C2E623D-B800-4743-A68F-74F8706E554F}" srcOrd="0" destOrd="0" presId="urn:microsoft.com/office/officeart/2016/7/layout/RepeatingBendingProcessNew"/>
    <dgm:cxn modelId="{D301B59C-ADD8-4886-B25F-C6CB0C10264F}" type="presOf" srcId="{06FC8D71-1602-451A-87C4-AE7038DA872E}" destId="{F3FE9E68-79CC-437F-84A9-F764C416CA9F}" srcOrd="0" destOrd="3" presId="urn:microsoft.com/office/officeart/2016/7/layout/RepeatingBendingProcessNew"/>
    <dgm:cxn modelId="{ED22BAFB-CD94-4FF5-BC57-BE8BE709AC25}" type="presOf" srcId="{D305D65E-5261-4E08-8813-5A3612A5B120}" destId="{09501308-04E7-4205-B620-54395BB7C219}" srcOrd="0" destOrd="0" presId="urn:microsoft.com/office/officeart/2016/7/layout/RepeatingBendingProcessNew"/>
    <dgm:cxn modelId="{DF84B6EA-CC62-4205-A3C1-E2076E55F372}" type="presOf" srcId="{5F0F2553-49EB-4571-90AD-45F880BBBE69}" destId="{955C62F1-35C0-4FE0-ABC7-67282CB04621}" srcOrd="0" destOrd="0" presId="urn:microsoft.com/office/officeart/2016/7/layout/RepeatingBendingProcessNew"/>
    <dgm:cxn modelId="{ECBC4463-5BE1-4AA2-8410-CC3C6229D431}" type="presOf" srcId="{29E7577F-3930-4F0D-BC9F-EBF99C978216}" destId="{F3FE9E68-79CC-437F-84A9-F764C416CA9F}" srcOrd="0" destOrd="1" presId="urn:microsoft.com/office/officeart/2016/7/layout/RepeatingBendingProcessNew"/>
    <dgm:cxn modelId="{4AA93B46-98D7-4D1E-BA2B-CC66AA100F9A}" srcId="{FC89AEEF-0640-41F6-BCA0-A928ED88EDCE}" destId="{29E7577F-3930-4F0D-BC9F-EBF99C978216}" srcOrd="0" destOrd="0" parTransId="{11EE107F-8082-442E-905B-AB154222556B}" sibTransId="{C840005D-2C1E-496C-8530-55601ADB83B5}"/>
    <dgm:cxn modelId="{323599FF-F8BC-4259-8182-4C2AFDA62FE5}" type="presOf" srcId="{A515D5F3-FEAD-4EDA-BA56-3EC778A20C18}" destId="{F3FE9E68-79CC-437F-84A9-F764C416CA9F}" srcOrd="0" destOrd="2" presId="urn:microsoft.com/office/officeart/2016/7/layout/RepeatingBendingProcessNew"/>
    <dgm:cxn modelId="{63CB33D6-86A4-433F-9225-627D5B23DCCE}" type="presOf" srcId="{182819AB-BF3F-4D0E-8F9C-83720376E7CF}" destId="{58A0F0AE-11DB-4F93-8299-DDF2571E070E}" srcOrd="0" destOrd="3" presId="urn:microsoft.com/office/officeart/2016/7/layout/RepeatingBendingProcessNew"/>
    <dgm:cxn modelId="{613273A8-48CB-4580-8664-7C75FD8C034D}" type="presOf" srcId="{5F0F2553-49EB-4571-90AD-45F880BBBE69}" destId="{C99D05BF-27DE-4F1D-99E5-526870C91EB7}" srcOrd="1" destOrd="0" presId="urn:microsoft.com/office/officeart/2016/7/layout/RepeatingBendingProcessNew"/>
    <dgm:cxn modelId="{6C944479-0B99-4B7D-8015-23FFE300AC0F}" srcId="{D305D65E-5261-4E08-8813-5A3612A5B120}" destId="{9B869396-BAEF-441A-8B36-5324C3EA3FCE}" srcOrd="1" destOrd="0" parTransId="{4080A7AB-5856-4E7E-B09E-2FCCCBCF7419}" sibTransId="{D1140C88-0997-4827-8902-135CFFF1DD84}"/>
    <dgm:cxn modelId="{6C94F908-4E8C-4148-8A3D-94381ADC01AF}" type="presOf" srcId="{63AF9A4F-7D05-46CD-909B-1A6639437149}" destId="{9E1925AC-29BF-441F-8B0E-6FF0DD9E19BF}" srcOrd="0" destOrd="0" presId="urn:microsoft.com/office/officeart/2016/7/layout/RepeatingBendingProcessNew"/>
    <dgm:cxn modelId="{07ADF11E-817F-4564-9168-70315BFE4E05}" type="presOf" srcId="{A5B80951-E1E6-4403-9116-1A62F000281A}" destId="{F1B224B0-ACA1-492C-BBFA-8116CDD6FC6C}" srcOrd="0" destOrd="0" presId="urn:microsoft.com/office/officeart/2016/7/layout/RepeatingBendingProcessNew"/>
    <dgm:cxn modelId="{22FDE4CB-59E7-4E89-A8C5-6257B0865170}" type="presOf" srcId="{FC89AEEF-0640-41F6-BCA0-A928ED88EDCE}" destId="{F3FE9E68-79CC-437F-84A9-F764C416CA9F}" srcOrd="0" destOrd="0" presId="urn:microsoft.com/office/officeart/2016/7/layout/RepeatingBendingProcessNew"/>
    <dgm:cxn modelId="{A8580E48-8377-441E-A993-2F176A373325}" type="presOf" srcId="{ACFFA0AF-7472-4407-8704-ECFDF7CF959F}" destId="{613AA4D8-151B-427A-8337-E5AAB47EA43C}" srcOrd="1" destOrd="0" presId="urn:microsoft.com/office/officeart/2016/7/layout/RepeatingBendingProcessNew"/>
    <dgm:cxn modelId="{A029B022-275B-4AD7-8197-B5538DEB0C16}" srcId="{D305D65E-5261-4E08-8813-5A3612A5B120}" destId="{FC89AEEF-0640-41F6-BCA0-A928ED88EDCE}" srcOrd="0" destOrd="0" parTransId="{541AAEF6-E8E2-4BBD-B298-DAB8944B774D}" sibTransId="{4B969218-F149-434C-92EC-16D42C415B38}"/>
    <dgm:cxn modelId="{860E0948-8727-4749-AFA5-80D1013C7B22}" type="presOf" srcId="{CA73C826-1CA7-486D-BEAB-3CB93AFB83D1}" destId="{58A0F0AE-11DB-4F93-8299-DDF2571E070E}" srcOrd="0" destOrd="0" presId="urn:microsoft.com/office/officeart/2016/7/layout/RepeatingBendingProcessNew"/>
    <dgm:cxn modelId="{69E4D3A6-0FBF-4B61-AEF7-5F4F8A6B13F8}" type="presOf" srcId="{4D90FC93-4E8B-43E9-A673-A066F03E0E26}" destId="{58A0F0AE-11DB-4F93-8299-DDF2571E070E}" srcOrd="0" destOrd="1" presId="urn:microsoft.com/office/officeart/2016/7/layout/RepeatingBendingProcessNew"/>
    <dgm:cxn modelId="{011240A2-3E91-40FE-9566-D308970F810C}" srcId="{CA73C826-1CA7-486D-BEAB-3CB93AFB83D1}" destId="{182819AB-BF3F-4D0E-8F9C-83720376E7CF}" srcOrd="2" destOrd="0" parTransId="{97C81D69-2E30-43D5-9A9F-8C38920EF9C9}" sibTransId="{0662246D-0FB9-4CD9-9DA2-62D2797A17C4}"/>
    <dgm:cxn modelId="{7851D8EF-BD96-4522-8693-B05773E95D38}" srcId="{9B869396-BAEF-441A-8B36-5324C3EA3FCE}" destId="{39E4DD07-49DF-4B94-8E4A-FD8D95983FF3}" srcOrd="0" destOrd="0" parTransId="{F83A770A-8BC7-42EE-B61F-B844D0684A95}" sibTransId="{8D6508BA-59C8-4338-BABD-9698EDFCF023}"/>
    <dgm:cxn modelId="{C3F0C2C3-F84B-4DA7-8F3E-772A8FD74D5E}" srcId="{CA73C826-1CA7-486D-BEAB-3CB93AFB83D1}" destId="{4D90FC93-4E8B-43E9-A673-A066F03E0E26}" srcOrd="0" destOrd="0" parTransId="{31A1D42E-B502-4388-B25B-5288536894CE}" sibTransId="{D9BC13B9-A3AF-4695-9FD2-AB3A58B01259}"/>
    <dgm:cxn modelId="{C330070A-7DDA-4500-8479-BA87B63CEF91}" type="presOf" srcId="{A5B80951-E1E6-4403-9116-1A62F000281A}" destId="{409ACE2D-EF70-4FCA-9C78-7C9E1F4A5F54}" srcOrd="1" destOrd="0" presId="urn:microsoft.com/office/officeart/2016/7/layout/RepeatingBendingProcessNew"/>
    <dgm:cxn modelId="{ED4362CF-DE79-4768-9CB9-79E6EC6882C9}" srcId="{FC89AEEF-0640-41F6-BCA0-A928ED88EDCE}" destId="{A515D5F3-FEAD-4EDA-BA56-3EC778A20C18}" srcOrd="1" destOrd="0" parTransId="{05C4DD94-1229-469C-B686-9AD0DC29D447}" sibTransId="{8BDD6264-4566-478B-8DBF-DB5770C42DA7}"/>
    <dgm:cxn modelId="{374CAE12-7EBA-4AF8-8BC5-93F580E09B26}" type="presOf" srcId="{D1140C88-0997-4827-8902-135CFFF1DD84}" destId="{4E31FCA7-9735-409D-9C44-D07F52B4E274}" srcOrd="0" destOrd="0" presId="urn:microsoft.com/office/officeart/2016/7/layout/RepeatingBendingProcessNew"/>
    <dgm:cxn modelId="{F22D70EF-F2A2-488B-9D79-29AC80CF6AA3}" srcId="{D305D65E-5261-4E08-8813-5A3612A5B120}" destId="{63AF9A4F-7D05-46CD-909B-1A6639437149}" srcOrd="3" destOrd="0" parTransId="{19746D18-429B-4401-BC6B-5886A6F74725}" sibTransId="{A5B80951-E1E6-4403-9116-1A62F000281A}"/>
    <dgm:cxn modelId="{AAF783E1-B893-49D1-A2F0-D34DBC278226}" type="presOf" srcId="{4B969218-F149-434C-92EC-16D42C415B38}" destId="{D858E335-F1FE-48AD-BC35-D65B977D65DD}" srcOrd="0" destOrd="0" presId="urn:microsoft.com/office/officeart/2016/7/layout/RepeatingBendingProcessNew"/>
    <dgm:cxn modelId="{858D1B85-5A12-4E71-B016-6426245BF5EB}" srcId="{D305D65E-5261-4E08-8813-5A3612A5B120}" destId="{E79672E5-C3D2-46C4-A88A-50FFB4E39AA9}" srcOrd="4" destOrd="0" parTransId="{C3978583-8984-4DDE-B692-EC469E9F0395}" sibTransId="{ACFFA0AF-7472-4407-8704-ECFDF7CF959F}"/>
    <dgm:cxn modelId="{7D8BE552-2295-46CD-BDA6-F12AE793F6BF}" type="presOf" srcId="{23A29E83-5FC0-44F4-B0F8-54A24F61FCF1}" destId="{F3FE9E68-79CC-437F-84A9-F764C416CA9F}" srcOrd="0" destOrd="4" presId="urn:microsoft.com/office/officeart/2016/7/layout/RepeatingBendingProcessNew"/>
    <dgm:cxn modelId="{3FC3182A-651F-4BF1-BF20-BF68AF43D334}" type="presOf" srcId="{39E4DD07-49DF-4B94-8E4A-FD8D95983FF3}" destId="{8823500E-5DE8-44F5-B6A8-FD92237E3F8F}" srcOrd="0" destOrd="1" presId="urn:microsoft.com/office/officeart/2016/7/layout/RepeatingBendingProcessNew"/>
    <dgm:cxn modelId="{58E1EEEC-4483-404B-A32E-B85B832DC5AC}" srcId="{CA73C826-1CA7-486D-BEAB-3CB93AFB83D1}" destId="{3FCAFA08-DAF2-4613-AA81-7032CEA7C1BA}" srcOrd="1" destOrd="0" parTransId="{2AFD6FA5-C6D2-42C8-9BF5-388413C5E1A7}" sibTransId="{62F982BE-69B3-4EAD-AFCE-991DDCC6BFC2}"/>
    <dgm:cxn modelId="{F67E42BA-0446-4636-A228-45D6011EBA9C}" type="presOf" srcId="{4B969218-F149-434C-92EC-16D42C415B38}" destId="{775319FE-EFC7-4619-9430-0F70D8F3D7DF}" srcOrd="1" destOrd="0" presId="urn:microsoft.com/office/officeart/2016/7/layout/RepeatingBendingProcessNew"/>
    <dgm:cxn modelId="{88BC517F-B40D-4EC4-ACA0-0016B122ECB5}" srcId="{FC89AEEF-0640-41F6-BCA0-A928ED88EDCE}" destId="{06FC8D71-1602-451A-87C4-AE7038DA872E}" srcOrd="2" destOrd="0" parTransId="{555A2573-931C-4DCF-BDF6-F1B9DA370E62}" sibTransId="{4A1A6002-7B66-48A2-BC54-0726C0EE2272}"/>
    <dgm:cxn modelId="{8FE408B9-35F6-4173-B3EC-C31747EF09C8}" srcId="{FC89AEEF-0640-41F6-BCA0-A928ED88EDCE}" destId="{7190F4D9-9BB9-4AF7-9546-6D975EDDD0F8}" srcOrd="4" destOrd="0" parTransId="{6FAA656A-79DD-459A-89A1-8500164DAF40}" sibTransId="{909166E8-A56C-4C19-8E77-E1F5D6A4657E}"/>
    <dgm:cxn modelId="{70B26D41-7447-4C7F-9C75-19AE738C2A7B}" type="presOf" srcId="{3FCAFA08-DAF2-4613-AA81-7032CEA7C1BA}" destId="{58A0F0AE-11DB-4F93-8299-DDF2571E070E}" srcOrd="0" destOrd="2" presId="urn:microsoft.com/office/officeart/2016/7/layout/RepeatingBendingProcessNew"/>
    <dgm:cxn modelId="{9E855110-57BD-42F4-8C7A-4BF5A5C0335C}" type="presOf" srcId="{9B869396-BAEF-441A-8B36-5324C3EA3FCE}" destId="{8823500E-5DE8-44F5-B6A8-FD92237E3F8F}" srcOrd="0" destOrd="0" presId="urn:microsoft.com/office/officeart/2016/7/layout/RepeatingBendingProcessNew"/>
    <dgm:cxn modelId="{3629B37B-419E-4B89-B7DE-77ABD63CB6FA}" type="presOf" srcId="{7190F4D9-9BB9-4AF7-9546-6D975EDDD0F8}" destId="{F3FE9E68-79CC-437F-84A9-F764C416CA9F}" srcOrd="0" destOrd="5" presId="urn:microsoft.com/office/officeart/2016/7/layout/RepeatingBendingProcessNew"/>
    <dgm:cxn modelId="{A1493D1F-F87E-4AE7-86DB-DC93F84B178F}" srcId="{D305D65E-5261-4E08-8813-5A3612A5B120}" destId="{CA73C826-1CA7-486D-BEAB-3CB93AFB83D1}" srcOrd="5" destOrd="0" parTransId="{96F93115-7093-4FD0-BD88-96E2DD85DB0F}" sibTransId="{26B5AD3F-488B-4B3E-87E5-F1C8B6E93815}"/>
    <dgm:cxn modelId="{D4FF3E17-1C5C-418E-A5E8-6F916DC0B337}" type="presParOf" srcId="{09501308-04E7-4205-B620-54395BB7C219}" destId="{F3FE9E68-79CC-437F-84A9-F764C416CA9F}" srcOrd="0" destOrd="0" presId="urn:microsoft.com/office/officeart/2016/7/layout/RepeatingBendingProcessNew"/>
    <dgm:cxn modelId="{DCE5582A-B93C-4EF1-AB28-40B0F8EDAEAA}" type="presParOf" srcId="{09501308-04E7-4205-B620-54395BB7C219}" destId="{D858E335-F1FE-48AD-BC35-D65B977D65DD}" srcOrd="1" destOrd="0" presId="urn:microsoft.com/office/officeart/2016/7/layout/RepeatingBendingProcessNew"/>
    <dgm:cxn modelId="{5281127A-698D-4579-9839-2196ED573BF7}" type="presParOf" srcId="{D858E335-F1FE-48AD-BC35-D65B977D65DD}" destId="{775319FE-EFC7-4619-9430-0F70D8F3D7DF}" srcOrd="0" destOrd="0" presId="urn:microsoft.com/office/officeart/2016/7/layout/RepeatingBendingProcessNew"/>
    <dgm:cxn modelId="{E1346ECB-84AB-4183-9883-9396EEAC4A87}" type="presParOf" srcId="{09501308-04E7-4205-B620-54395BB7C219}" destId="{8823500E-5DE8-44F5-B6A8-FD92237E3F8F}" srcOrd="2" destOrd="0" presId="urn:microsoft.com/office/officeart/2016/7/layout/RepeatingBendingProcessNew"/>
    <dgm:cxn modelId="{A18D48FF-A786-4509-9C3B-B7270787CB6F}" type="presParOf" srcId="{09501308-04E7-4205-B620-54395BB7C219}" destId="{4E31FCA7-9735-409D-9C44-D07F52B4E274}" srcOrd="3" destOrd="0" presId="urn:microsoft.com/office/officeart/2016/7/layout/RepeatingBendingProcessNew"/>
    <dgm:cxn modelId="{FCD0DAD3-C8B0-4F0B-8301-23572C4DCDA0}" type="presParOf" srcId="{4E31FCA7-9735-409D-9C44-D07F52B4E274}" destId="{AA95C392-59A6-44CB-A500-D4FE1D8B74D7}" srcOrd="0" destOrd="0" presId="urn:microsoft.com/office/officeart/2016/7/layout/RepeatingBendingProcessNew"/>
    <dgm:cxn modelId="{8E68C271-42F5-4EC0-B07D-1BDF69761A46}" type="presParOf" srcId="{09501308-04E7-4205-B620-54395BB7C219}" destId="{8C2E623D-B800-4743-A68F-74F8706E554F}" srcOrd="4" destOrd="0" presId="urn:microsoft.com/office/officeart/2016/7/layout/RepeatingBendingProcessNew"/>
    <dgm:cxn modelId="{95400BE7-662D-47E6-829A-6E1D8A436029}" type="presParOf" srcId="{09501308-04E7-4205-B620-54395BB7C219}" destId="{955C62F1-35C0-4FE0-ABC7-67282CB04621}" srcOrd="5" destOrd="0" presId="urn:microsoft.com/office/officeart/2016/7/layout/RepeatingBendingProcessNew"/>
    <dgm:cxn modelId="{FC5EC9FB-5849-48D5-9AA0-41B67B29EE1A}" type="presParOf" srcId="{955C62F1-35C0-4FE0-ABC7-67282CB04621}" destId="{C99D05BF-27DE-4F1D-99E5-526870C91EB7}" srcOrd="0" destOrd="0" presId="urn:microsoft.com/office/officeart/2016/7/layout/RepeatingBendingProcessNew"/>
    <dgm:cxn modelId="{A0B00FA8-89FE-4D72-B99E-C337C605CAFD}" type="presParOf" srcId="{09501308-04E7-4205-B620-54395BB7C219}" destId="{9E1925AC-29BF-441F-8B0E-6FF0DD9E19BF}" srcOrd="6" destOrd="0" presId="urn:microsoft.com/office/officeart/2016/7/layout/RepeatingBendingProcessNew"/>
    <dgm:cxn modelId="{CA35A4DB-4D8A-4595-9AED-DCE44F7FBEF9}" type="presParOf" srcId="{09501308-04E7-4205-B620-54395BB7C219}" destId="{F1B224B0-ACA1-492C-BBFA-8116CDD6FC6C}" srcOrd="7" destOrd="0" presId="urn:microsoft.com/office/officeart/2016/7/layout/RepeatingBendingProcessNew"/>
    <dgm:cxn modelId="{E96C46B1-3FE3-4C6F-A6AA-DC051BB14B1E}" type="presParOf" srcId="{F1B224B0-ACA1-492C-BBFA-8116CDD6FC6C}" destId="{409ACE2D-EF70-4FCA-9C78-7C9E1F4A5F54}" srcOrd="0" destOrd="0" presId="urn:microsoft.com/office/officeart/2016/7/layout/RepeatingBendingProcessNew"/>
    <dgm:cxn modelId="{74DAE607-9841-441D-ABD0-97809A71F266}" type="presParOf" srcId="{09501308-04E7-4205-B620-54395BB7C219}" destId="{A97FF8A4-415E-474D-BF1E-CC8D9D2BA3B9}" srcOrd="8" destOrd="0" presId="urn:microsoft.com/office/officeart/2016/7/layout/RepeatingBendingProcessNew"/>
    <dgm:cxn modelId="{E7145D5A-5489-4837-BE25-5FF22035F412}" type="presParOf" srcId="{09501308-04E7-4205-B620-54395BB7C219}" destId="{B1137031-EEE2-4947-8EE7-2A460A34A5F6}" srcOrd="9" destOrd="0" presId="urn:microsoft.com/office/officeart/2016/7/layout/RepeatingBendingProcessNew"/>
    <dgm:cxn modelId="{1C703F20-80A8-4321-89D6-CF45B7C9DC28}" type="presParOf" srcId="{B1137031-EEE2-4947-8EE7-2A460A34A5F6}" destId="{613AA4D8-151B-427A-8337-E5AAB47EA43C}" srcOrd="0" destOrd="0" presId="urn:microsoft.com/office/officeart/2016/7/layout/RepeatingBendingProcessNew"/>
    <dgm:cxn modelId="{23DF41B8-AFD9-4891-8620-A50AE7B51DEA}" type="presParOf" srcId="{09501308-04E7-4205-B620-54395BB7C219}" destId="{58A0F0AE-11DB-4F93-8299-DDF2571E070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ED6D6-B93B-4A09-80EB-7DB29CA5C3B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E4BD2-5974-48E9-A52D-F1A9AA61D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Scan here and bookmark the webpage</a:t>
          </a:r>
        </a:p>
      </dgm:t>
    </dgm:pt>
    <dgm:pt modelId="{FFED6519-9C12-45C4-93B2-B137ACB125CC}" type="parTrans" cxnId="{3035E1D1-C8EC-4F56-A2FF-5DE29B134EDD}">
      <dgm:prSet/>
      <dgm:spPr/>
      <dgm:t>
        <a:bodyPr/>
        <a:lstStyle/>
        <a:p>
          <a:endParaRPr lang="en-US"/>
        </a:p>
      </dgm:t>
    </dgm:pt>
    <dgm:pt modelId="{1266B879-8265-41B0-A8F8-29288BE90534}" type="sibTrans" cxnId="{3035E1D1-C8EC-4F56-A2FF-5DE29B134E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3CCB87-C973-45E6-A4DA-6F02787E6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Sample forms</a:t>
          </a:r>
        </a:p>
      </dgm:t>
    </dgm:pt>
    <dgm:pt modelId="{E475FBA4-23FE-4037-8638-C1C04B34F4F1}" type="parTrans" cxnId="{242A6F2F-B728-4D9F-82FE-2FC333E85CDF}">
      <dgm:prSet/>
      <dgm:spPr/>
      <dgm:t>
        <a:bodyPr/>
        <a:lstStyle/>
        <a:p>
          <a:endParaRPr lang="en-US"/>
        </a:p>
      </dgm:t>
    </dgm:pt>
    <dgm:pt modelId="{A02CAAE7-E080-470F-8CDF-645C5C7CFEF0}" type="sibTrans" cxnId="{242A6F2F-B728-4D9F-82FE-2FC333E85C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99088E-046D-4249-ABE8-55E551B25E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 manuals</a:t>
          </a:r>
        </a:p>
      </dgm:t>
    </dgm:pt>
    <dgm:pt modelId="{26F9700A-5F78-4BA7-B755-03E0A4AD0D20}" type="parTrans" cxnId="{7A9A0A7D-5081-45FC-B318-65FFB12CBF61}">
      <dgm:prSet/>
      <dgm:spPr/>
      <dgm:t>
        <a:bodyPr/>
        <a:lstStyle/>
        <a:p>
          <a:endParaRPr lang="en-US"/>
        </a:p>
      </dgm:t>
    </dgm:pt>
    <dgm:pt modelId="{C09F9413-D487-43A8-AF4C-0DEDE6CE0749}" type="sibTrans" cxnId="{7A9A0A7D-5081-45FC-B318-65FFB12CBF61}">
      <dgm:prSet/>
      <dgm:spPr/>
      <dgm:t>
        <a:bodyPr/>
        <a:lstStyle/>
        <a:p>
          <a:endParaRPr lang="en-US"/>
        </a:p>
      </dgm:t>
    </dgm:pt>
    <dgm:pt modelId="{C39A2237-662B-4B06-8821-2ABD8A17DBAB}" type="pres">
      <dgm:prSet presAssocID="{A22ED6D6-B93B-4A09-80EB-7DB29CA5C3B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27BA9-B964-4D7F-B2D6-84707B8B1022}" type="pres">
      <dgm:prSet presAssocID="{A22ED6D6-B93B-4A09-80EB-7DB29CA5C3BE}" presName="container" presStyleCnt="0">
        <dgm:presLayoutVars>
          <dgm:dir/>
          <dgm:resizeHandles val="exact"/>
        </dgm:presLayoutVars>
      </dgm:prSet>
      <dgm:spPr/>
    </dgm:pt>
    <dgm:pt modelId="{07BB6560-6492-40E1-AF22-C5CB05810F80}" type="pres">
      <dgm:prSet presAssocID="{444E4BD2-5974-48E9-A52D-F1A9AA61D779}" presName="compNode" presStyleCnt="0"/>
      <dgm:spPr/>
    </dgm:pt>
    <dgm:pt modelId="{AD7A664A-E143-4974-A73C-6389EB2159DE}" type="pres">
      <dgm:prSet presAssocID="{444E4BD2-5974-48E9-A52D-F1A9AA61D779}" presName="iconBgRect" presStyleLbl="bgShp" presStyleIdx="0" presStyleCnt="3"/>
      <dgm:spPr/>
    </dgm:pt>
    <dgm:pt modelId="{3DF684DB-D9A5-404C-9B69-00B36C19D80E}" type="pres">
      <dgm:prSet presAssocID="{444E4BD2-5974-48E9-A52D-F1A9AA61D77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C937C306-DB4C-4E70-929B-94B03D18D9FD}" type="pres">
      <dgm:prSet presAssocID="{444E4BD2-5974-48E9-A52D-F1A9AA61D779}" presName="spaceRect" presStyleCnt="0"/>
      <dgm:spPr/>
    </dgm:pt>
    <dgm:pt modelId="{5B459C57-373D-4971-AA4A-80A800938C9A}" type="pres">
      <dgm:prSet presAssocID="{444E4BD2-5974-48E9-A52D-F1A9AA61D77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F7A81B-D27C-48AF-9B3D-16A612B2B1E6}" type="pres">
      <dgm:prSet presAssocID="{1266B879-8265-41B0-A8F8-29288BE905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105AE-9203-4F58-A592-F8F7E13352C2}" type="pres">
      <dgm:prSet presAssocID="{F03CCB87-C973-45E6-A4DA-6F02787E6D92}" presName="compNode" presStyleCnt="0"/>
      <dgm:spPr/>
    </dgm:pt>
    <dgm:pt modelId="{95BC8601-2388-4387-B2AF-78629FAAE836}" type="pres">
      <dgm:prSet presAssocID="{F03CCB87-C973-45E6-A4DA-6F02787E6D92}" presName="iconBgRect" presStyleLbl="bgShp" presStyleIdx="1" presStyleCnt="3"/>
      <dgm:spPr/>
    </dgm:pt>
    <dgm:pt modelId="{8BC97A74-C471-4CE5-B282-8CAC32456EF1}" type="pres">
      <dgm:prSet presAssocID="{F03CCB87-C973-45E6-A4DA-6F02787E6D9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021FADA-83A3-4D67-BFDF-660B0A2F954E}" type="pres">
      <dgm:prSet presAssocID="{F03CCB87-C973-45E6-A4DA-6F02787E6D92}" presName="spaceRect" presStyleCnt="0"/>
      <dgm:spPr/>
    </dgm:pt>
    <dgm:pt modelId="{F092F792-982D-4C36-B31E-86142003F6AC}" type="pres">
      <dgm:prSet presAssocID="{F03CCB87-C973-45E6-A4DA-6F02787E6D9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A26A3BD-EFDD-48C5-803C-229F359994E4}" type="pres">
      <dgm:prSet presAssocID="{A02CAAE7-E080-470F-8CDF-645C5C7CFE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39FF4D-1999-40FF-B7CA-0501F269114F}" type="pres">
      <dgm:prSet presAssocID="{F499088E-046D-4249-ABE8-55E551B25EE9}" presName="compNode" presStyleCnt="0"/>
      <dgm:spPr/>
    </dgm:pt>
    <dgm:pt modelId="{0B3572C9-27F9-4450-B959-08B42DF1931F}" type="pres">
      <dgm:prSet presAssocID="{F499088E-046D-4249-ABE8-55E551B25EE9}" presName="iconBgRect" presStyleLbl="bgShp" presStyleIdx="2" presStyleCnt="3"/>
      <dgm:spPr/>
    </dgm:pt>
    <dgm:pt modelId="{CCDE89BC-FEA9-4F3F-B366-229B8CB6B7D3}" type="pres">
      <dgm:prSet presAssocID="{F499088E-046D-4249-ABE8-55E551B25EE9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39A48AD-4295-49B9-AF46-CCBA458B8BBA}" type="pres">
      <dgm:prSet presAssocID="{F499088E-046D-4249-ABE8-55E551B25EE9}" presName="spaceRect" presStyleCnt="0"/>
      <dgm:spPr/>
    </dgm:pt>
    <dgm:pt modelId="{AD1EB02F-7F84-49C1-AB98-5705B60DFD54}" type="pres">
      <dgm:prSet presAssocID="{F499088E-046D-4249-ABE8-55E551B25EE9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A0A7D-5081-45FC-B318-65FFB12CBF61}" srcId="{A22ED6D6-B93B-4A09-80EB-7DB29CA5C3BE}" destId="{F499088E-046D-4249-ABE8-55E551B25EE9}" srcOrd="2" destOrd="0" parTransId="{26F9700A-5F78-4BA7-B755-03E0A4AD0D20}" sibTransId="{C09F9413-D487-43A8-AF4C-0DEDE6CE0749}"/>
    <dgm:cxn modelId="{242A6F2F-B728-4D9F-82FE-2FC333E85CDF}" srcId="{A22ED6D6-B93B-4A09-80EB-7DB29CA5C3BE}" destId="{F03CCB87-C973-45E6-A4DA-6F02787E6D92}" srcOrd="1" destOrd="0" parTransId="{E475FBA4-23FE-4037-8638-C1C04B34F4F1}" sibTransId="{A02CAAE7-E080-470F-8CDF-645C5C7CFEF0}"/>
    <dgm:cxn modelId="{0BADA5D2-3666-447B-8704-F43FFF3B9BA5}" type="presOf" srcId="{1266B879-8265-41B0-A8F8-29288BE90534}" destId="{78F7A81B-D27C-48AF-9B3D-16A612B2B1E6}" srcOrd="0" destOrd="0" presId="urn:microsoft.com/office/officeart/2018/2/layout/IconCircleList"/>
    <dgm:cxn modelId="{4FAB5400-97E6-4F7E-9D67-A234A729E708}" type="presOf" srcId="{A02CAAE7-E080-470F-8CDF-645C5C7CFEF0}" destId="{0A26A3BD-EFDD-48C5-803C-229F359994E4}" srcOrd="0" destOrd="0" presId="urn:microsoft.com/office/officeart/2018/2/layout/IconCircleList"/>
    <dgm:cxn modelId="{69BD6FC0-BDC5-478B-B95C-D54D1059188B}" type="presOf" srcId="{444E4BD2-5974-48E9-A52D-F1A9AA61D779}" destId="{5B459C57-373D-4971-AA4A-80A800938C9A}" srcOrd="0" destOrd="0" presId="urn:microsoft.com/office/officeart/2018/2/layout/IconCircleList"/>
    <dgm:cxn modelId="{3035E1D1-C8EC-4F56-A2FF-5DE29B134EDD}" srcId="{A22ED6D6-B93B-4A09-80EB-7DB29CA5C3BE}" destId="{444E4BD2-5974-48E9-A52D-F1A9AA61D779}" srcOrd="0" destOrd="0" parTransId="{FFED6519-9C12-45C4-93B2-B137ACB125CC}" sibTransId="{1266B879-8265-41B0-A8F8-29288BE90534}"/>
    <dgm:cxn modelId="{9BE684B5-FB88-4CD3-8133-BB966437BD43}" type="presOf" srcId="{F499088E-046D-4249-ABE8-55E551B25EE9}" destId="{AD1EB02F-7F84-49C1-AB98-5705B60DFD54}" srcOrd="0" destOrd="0" presId="urn:microsoft.com/office/officeart/2018/2/layout/IconCircleList"/>
    <dgm:cxn modelId="{94606D8F-BDF4-4211-AB91-238E49650F9C}" type="presOf" srcId="{F03CCB87-C973-45E6-A4DA-6F02787E6D92}" destId="{F092F792-982D-4C36-B31E-86142003F6AC}" srcOrd="0" destOrd="0" presId="urn:microsoft.com/office/officeart/2018/2/layout/IconCircleList"/>
    <dgm:cxn modelId="{A41B40FB-4800-4E99-91CA-6E92FC53C77B}" type="presOf" srcId="{A22ED6D6-B93B-4A09-80EB-7DB29CA5C3BE}" destId="{C39A2237-662B-4B06-8821-2ABD8A17DBAB}" srcOrd="0" destOrd="0" presId="urn:microsoft.com/office/officeart/2018/2/layout/IconCircleList"/>
    <dgm:cxn modelId="{D03F434A-2BC2-446A-8029-E211BAF6CDF1}" type="presParOf" srcId="{C39A2237-662B-4B06-8821-2ABD8A17DBAB}" destId="{FCD27BA9-B964-4D7F-B2D6-84707B8B1022}" srcOrd="0" destOrd="0" presId="urn:microsoft.com/office/officeart/2018/2/layout/IconCircleList"/>
    <dgm:cxn modelId="{30C20491-3A18-409E-AC56-3AFBC22D8D29}" type="presParOf" srcId="{FCD27BA9-B964-4D7F-B2D6-84707B8B1022}" destId="{07BB6560-6492-40E1-AF22-C5CB05810F80}" srcOrd="0" destOrd="0" presId="urn:microsoft.com/office/officeart/2018/2/layout/IconCircleList"/>
    <dgm:cxn modelId="{4503A2B5-75B2-4FD0-B0F3-D9A03A549C76}" type="presParOf" srcId="{07BB6560-6492-40E1-AF22-C5CB05810F80}" destId="{AD7A664A-E143-4974-A73C-6389EB2159DE}" srcOrd="0" destOrd="0" presId="urn:microsoft.com/office/officeart/2018/2/layout/IconCircleList"/>
    <dgm:cxn modelId="{0909B296-613D-4004-8F40-722F0AF704E3}" type="presParOf" srcId="{07BB6560-6492-40E1-AF22-C5CB05810F80}" destId="{3DF684DB-D9A5-404C-9B69-00B36C19D80E}" srcOrd="1" destOrd="0" presId="urn:microsoft.com/office/officeart/2018/2/layout/IconCircleList"/>
    <dgm:cxn modelId="{758A2F17-8679-4972-B7EE-3FEE9E4DECED}" type="presParOf" srcId="{07BB6560-6492-40E1-AF22-C5CB05810F80}" destId="{C937C306-DB4C-4E70-929B-94B03D18D9FD}" srcOrd="2" destOrd="0" presId="urn:microsoft.com/office/officeart/2018/2/layout/IconCircleList"/>
    <dgm:cxn modelId="{6099CC0F-B1CD-44A1-83F4-6697FCE36C74}" type="presParOf" srcId="{07BB6560-6492-40E1-AF22-C5CB05810F80}" destId="{5B459C57-373D-4971-AA4A-80A800938C9A}" srcOrd="3" destOrd="0" presId="urn:microsoft.com/office/officeart/2018/2/layout/IconCircleList"/>
    <dgm:cxn modelId="{7CF5DF06-FB2D-4FCD-8461-4957496F2E9F}" type="presParOf" srcId="{FCD27BA9-B964-4D7F-B2D6-84707B8B1022}" destId="{78F7A81B-D27C-48AF-9B3D-16A612B2B1E6}" srcOrd="1" destOrd="0" presId="urn:microsoft.com/office/officeart/2018/2/layout/IconCircleList"/>
    <dgm:cxn modelId="{D7EECD70-33C7-4566-8773-1380D8BE0EB6}" type="presParOf" srcId="{FCD27BA9-B964-4D7F-B2D6-84707B8B1022}" destId="{F10105AE-9203-4F58-A592-F8F7E13352C2}" srcOrd="2" destOrd="0" presId="urn:microsoft.com/office/officeart/2018/2/layout/IconCircleList"/>
    <dgm:cxn modelId="{D2BB973C-6A23-4668-8390-632E8C7211BC}" type="presParOf" srcId="{F10105AE-9203-4F58-A592-F8F7E13352C2}" destId="{95BC8601-2388-4387-B2AF-78629FAAE836}" srcOrd="0" destOrd="0" presId="urn:microsoft.com/office/officeart/2018/2/layout/IconCircleList"/>
    <dgm:cxn modelId="{5F245109-A91E-4319-B044-631AC76A89DB}" type="presParOf" srcId="{F10105AE-9203-4F58-A592-F8F7E13352C2}" destId="{8BC97A74-C471-4CE5-B282-8CAC32456EF1}" srcOrd="1" destOrd="0" presId="urn:microsoft.com/office/officeart/2018/2/layout/IconCircleList"/>
    <dgm:cxn modelId="{EAD4417B-2A29-4D89-AAA5-DE4B5F3F352E}" type="presParOf" srcId="{F10105AE-9203-4F58-A592-F8F7E13352C2}" destId="{7021FADA-83A3-4D67-BFDF-660B0A2F954E}" srcOrd="2" destOrd="0" presId="urn:microsoft.com/office/officeart/2018/2/layout/IconCircleList"/>
    <dgm:cxn modelId="{3089FFFA-3E44-4780-885A-B8A469EB30BF}" type="presParOf" srcId="{F10105AE-9203-4F58-A592-F8F7E13352C2}" destId="{F092F792-982D-4C36-B31E-86142003F6AC}" srcOrd="3" destOrd="0" presId="urn:microsoft.com/office/officeart/2018/2/layout/IconCircleList"/>
    <dgm:cxn modelId="{AD3B0683-1D7B-4E7F-9120-377DC7E1670E}" type="presParOf" srcId="{FCD27BA9-B964-4D7F-B2D6-84707B8B1022}" destId="{0A26A3BD-EFDD-48C5-803C-229F359994E4}" srcOrd="3" destOrd="0" presId="urn:microsoft.com/office/officeart/2018/2/layout/IconCircleList"/>
    <dgm:cxn modelId="{16E31C64-3E53-4DAD-ACC4-663EEE3D8793}" type="presParOf" srcId="{FCD27BA9-B964-4D7F-B2D6-84707B8B1022}" destId="{CE39FF4D-1999-40FF-B7CA-0501F269114F}" srcOrd="4" destOrd="0" presId="urn:microsoft.com/office/officeart/2018/2/layout/IconCircleList"/>
    <dgm:cxn modelId="{724DACD3-979D-4C44-BAC5-4EF44419910E}" type="presParOf" srcId="{CE39FF4D-1999-40FF-B7CA-0501F269114F}" destId="{0B3572C9-27F9-4450-B959-08B42DF1931F}" srcOrd="0" destOrd="0" presId="urn:microsoft.com/office/officeart/2018/2/layout/IconCircleList"/>
    <dgm:cxn modelId="{61DCBC65-B31F-40A0-A6BF-93D1FC4D767F}" type="presParOf" srcId="{CE39FF4D-1999-40FF-B7CA-0501F269114F}" destId="{CCDE89BC-FEA9-4F3F-B366-229B8CB6B7D3}" srcOrd="1" destOrd="0" presId="urn:microsoft.com/office/officeart/2018/2/layout/IconCircleList"/>
    <dgm:cxn modelId="{E899C140-92E9-4FEB-B4F4-A80C0995E85E}" type="presParOf" srcId="{CE39FF4D-1999-40FF-B7CA-0501F269114F}" destId="{E39A48AD-4295-49B9-AF46-CCBA458B8BBA}" srcOrd="2" destOrd="0" presId="urn:microsoft.com/office/officeart/2018/2/layout/IconCircleList"/>
    <dgm:cxn modelId="{7DE463EE-4A26-45F8-A5FC-2A25D04974E6}" type="presParOf" srcId="{CE39FF4D-1999-40FF-B7CA-0501F269114F}" destId="{AD1EB02F-7F84-49C1-AB98-5705B60DFD5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8E335-F1FE-48AD-BC35-D65B977D65DD}">
      <dsp:nvSpPr>
        <dsp:cNvPr id="0" name=""/>
        <dsp:cNvSpPr/>
      </dsp:nvSpPr>
      <dsp:spPr>
        <a:xfrm>
          <a:off x="3242562" y="1400818"/>
          <a:ext cx="713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362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0770" y="1442817"/>
        <a:ext cx="37211" cy="7442"/>
      </dsp:txXfrm>
    </dsp:sp>
    <dsp:sp modelId="{F3FE9E68-79CC-437F-84A9-F764C416CA9F}">
      <dsp:nvSpPr>
        <dsp:cNvPr id="0" name=""/>
        <dsp:cNvSpPr/>
      </dsp:nvSpPr>
      <dsp:spPr>
        <a:xfrm>
          <a:off x="8595" y="475808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</a:t>
          </a:r>
          <a:r>
            <a:rPr lang="en-US" sz="1800" b="1" i="0" kern="1200" dirty="0"/>
            <a:t>etermine purpose and type of event</a:t>
          </a:r>
          <a:r>
            <a:rPr lang="en-US" sz="1800" b="0" i="0" kern="1200" dirty="0"/>
            <a:t>​</a:t>
          </a:r>
          <a:endParaRPr lang="en-US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/>
            <a:t>Fun​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>
              <a:latin typeface="Trebuchet MS" panose="020B0603020202020204"/>
            </a:rPr>
            <a:t>Fundraising</a:t>
          </a:r>
          <a:r>
            <a:rPr lang="en-US" sz="1300" b="0" i="0" kern="1200" dirty="0"/>
            <a:t>​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/>
            <a:t>Community relations​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/>
            <a:t>School spirit​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/>
            <a:t>End of season/recognition​</a:t>
          </a:r>
          <a:endParaRPr lang="en-US" sz="1300" kern="1200" dirty="0"/>
        </a:p>
      </dsp:txBody>
      <dsp:txXfrm>
        <a:off x="8595" y="475808"/>
        <a:ext cx="3235766" cy="1941460"/>
      </dsp:txXfrm>
    </dsp:sp>
    <dsp:sp modelId="{4E31FCA7-9735-409D-9C44-D07F52B4E274}">
      <dsp:nvSpPr>
        <dsp:cNvPr id="0" name=""/>
        <dsp:cNvSpPr/>
      </dsp:nvSpPr>
      <dsp:spPr>
        <a:xfrm>
          <a:off x="7222555" y="1400818"/>
          <a:ext cx="713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362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60763" y="1442817"/>
        <a:ext cx="37211" cy="7442"/>
      </dsp:txXfrm>
    </dsp:sp>
    <dsp:sp modelId="{8823500E-5DE8-44F5-B6A8-FD92237E3F8F}">
      <dsp:nvSpPr>
        <dsp:cNvPr id="0" name=""/>
        <dsp:cNvSpPr/>
      </dsp:nvSpPr>
      <dsp:spPr>
        <a:xfrm>
          <a:off x="3988589" y="475808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Find volunteers to plan event</a:t>
          </a:r>
          <a:r>
            <a:rPr lang="en-US" sz="2000" b="0" i="0" kern="1200" dirty="0"/>
            <a:t>​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/>
            <a:t>You need a committee to divide and conquer​</a:t>
          </a:r>
          <a:endParaRPr lang="en-US" sz="1800" kern="1200" dirty="0"/>
        </a:p>
      </dsp:txBody>
      <dsp:txXfrm>
        <a:off x="3988589" y="475808"/>
        <a:ext cx="3235766" cy="1941460"/>
      </dsp:txXfrm>
    </dsp:sp>
    <dsp:sp modelId="{955C62F1-35C0-4FE0-ABC7-67282CB04621}">
      <dsp:nvSpPr>
        <dsp:cNvPr id="0" name=""/>
        <dsp:cNvSpPr/>
      </dsp:nvSpPr>
      <dsp:spPr>
        <a:xfrm>
          <a:off x="1626479" y="2415468"/>
          <a:ext cx="7959986" cy="713626"/>
        </a:xfrm>
        <a:custGeom>
          <a:avLst/>
          <a:gdLst/>
          <a:ahLst/>
          <a:cxnLst/>
          <a:rect l="0" t="0" r="0" b="0"/>
          <a:pathLst>
            <a:path>
              <a:moveTo>
                <a:pt x="7959986" y="0"/>
              </a:moveTo>
              <a:lnTo>
                <a:pt x="7959986" y="373913"/>
              </a:lnTo>
              <a:lnTo>
                <a:pt x="0" y="373913"/>
              </a:lnTo>
              <a:lnTo>
                <a:pt x="0" y="713626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6604" y="2768560"/>
        <a:ext cx="399735" cy="7442"/>
      </dsp:txXfrm>
    </dsp:sp>
    <dsp:sp modelId="{8C2E623D-B800-4743-A68F-74F8706E554F}">
      <dsp:nvSpPr>
        <dsp:cNvPr id="0" name=""/>
        <dsp:cNvSpPr/>
      </dsp:nvSpPr>
      <dsp:spPr>
        <a:xfrm>
          <a:off x="7968582" y="475808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Check with school, district, community calendars</a:t>
          </a:r>
          <a:r>
            <a:rPr lang="en-US" sz="2200" kern="1200" dirty="0"/>
            <a:t>​</a:t>
          </a:r>
        </a:p>
      </dsp:txBody>
      <dsp:txXfrm>
        <a:off x="7968582" y="475808"/>
        <a:ext cx="3235766" cy="1941460"/>
      </dsp:txXfrm>
    </dsp:sp>
    <dsp:sp modelId="{F1B224B0-ACA1-492C-BBFA-8116CDD6FC6C}">
      <dsp:nvSpPr>
        <dsp:cNvPr id="0" name=""/>
        <dsp:cNvSpPr/>
      </dsp:nvSpPr>
      <dsp:spPr>
        <a:xfrm>
          <a:off x="3242562" y="4086505"/>
          <a:ext cx="713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362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0770" y="4128504"/>
        <a:ext cx="37211" cy="7442"/>
      </dsp:txXfrm>
    </dsp:sp>
    <dsp:sp modelId="{9E1925AC-29BF-441F-8B0E-6FF0DD9E19BF}">
      <dsp:nvSpPr>
        <dsp:cNvPr id="0" name=""/>
        <dsp:cNvSpPr/>
      </dsp:nvSpPr>
      <dsp:spPr>
        <a:xfrm>
          <a:off x="8595" y="3161495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Complete all required fundraising/facility forms</a:t>
          </a:r>
          <a:r>
            <a:rPr lang="en-US" sz="2200" b="0" i="0" kern="1200" dirty="0"/>
            <a:t>​</a:t>
          </a:r>
          <a:endParaRPr lang="en-US" sz="2200" kern="1200" dirty="0"/>
        </a:p>
      </dsp:txBody>
      <dsp:txXfrm>
        <a:off x="8595" y="3161495"/>
        <a:ext cx="3235766" cy="1941460"/>
      </dsp:txXfrm>
    </dsp:sp>
    <dsp:sp modelId="{B1137031-EEE2-4947-8EE7-2A460A34A5F6}">
      <dsp:nvSpPr>
        <dsp:cNvPr id="0" name=""/>
        <dsp:cNvSpPr/>
      </dsp:nvSpPr>
      <dsp:spPr>
        <a:xfrm>
          <a:off x="7222555" y="4086505"/>
          <a:ext cx="713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362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60763" y="4128504"/>
        <a:ext cx="37211" cy="7442"/>
      </dsp:txXfrm>
    </dsp:sp>
    <dsp:sp modelId="{A97FF8A4-415E-474D-BF1E-CC8D9D2BA3B9}">
      <dsp:nvSpPr>
        <dsp:cNvPr id="0" name=""/>
        <dsp:cNvSpPr/>
      </dsp:nvSpPr>
      <dsp:spPr>
        <a:xfrm>
          <a:off x="3988589" y="3161495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Once event/fundraiser is approved, get the word out</a:t>
          </a:r>
          <a:r>
            <a:rPr lang="en-US" sz="2200" b="0" i="0" kern="1200" dirty="0"/>
            <a:t>​​</a:t>
          </a:r>
          <a:endParaRPr lang="en-US" sz="2200" kern="1200" dirty="0"/>
        </a:p>
      </dsp:txBody>
      <dsp:txXfrm>
        <a:off x="3988589" y="3161495"/>
        <a:ext cx="3235766" cy="1941460"/>
      </dsp:txXfrm>
    </dsp:sp>
    <dsp:sp modelId="{58A0F0AE-11DB-4F93-8299-DDF2571E070E}">
      <dsp:nvSpPr>
        <dsp:cNvPr id="0" name=""/>
        <dsp:cNvSpPr/>
      </dsp:nvSpPr>
      <dsp:spPr>
        <a:xfrm>
          <a:off x="7968582" y="3161495"/>
          <a:ext cx="3235766" cy="19414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555" tIns="166432" rIns="158555" bIns="166432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Recruit volunteers far in advance</a:t>
          </a:r>
          <a:r>
            <a:rPr lang="en-US" sz="2200" b="0" i="0" kern="1200" dirty="0"/>
            <a:t>​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High School volunteer clubs​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Parents​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Middle School students</a:t>
          </a:r>
          <a:endParaRPr lang="en-US" sz="1700" kern="1200" dirty="0"/>
        </a:p>
      </dsp:txBody>
      <dsp:txXfrm>
        <a:off x="7968582" y="3161495"/>
        <a:ext cx="3235766" cy="1941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A664A-E143-4974-A73C-6389EB2159DE}">
      <dsp:nvSpPr>
        <dsp:cNvPr id="0" name=""/>
        <dsp:cNvSpPr/>
      </dsp:nvSpPr>
      <dsp:spPr>
        <a:xfrm>
          <a:off x="81574" y="1544235"/>
          <a:ext cx="792301" cy="7923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684DB-D9A5-404C-9B69-00B36C19D80E}">
      <dsp:nvSpPr>
        <dsp:cNvPr id="0" name=""/>
        <dsp:cNvSpPr/>
      </dsp:nvSpPr>
      <dsp:spPr>
        <a:xfrm>
          <a:off x="247957" y="1710619"/>
          <a:ext cx="459534" cy="4595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9C57-373D-4971-AA4A-80A800938C9A}">
      <dsp:nvSpPr>
        <dsp:cNvPr id="0" name=""/>
        <dsp:cNvSpPr/>
      </dsp:nvSpPr>
      <dsp:spPr>
        <a:xfrm>
          <a:off x="1043654" y="1544235"/>
          <a:ext cx="1867567" cy="79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Scan here and bookmark the webpage</a:t>
          </a:r>
        </a:p>
      </dsp:txBody>
      <dsp:txXfrm>
        <a:off x="1043654" y="1544235"/>
        <a:ext cx="1867567" cy="792301"/>
      </dsp:txXfrm>
    </dsp:sp>
    <dsp:sp modelId="{95BC8601-2388-4387-B2AF-78629FAAE836}">
      <dsp:nvSpPr>
        <dsp:cNvPr id="0" name=""/>
        <dsp:cNvSpPr/>
      </dsp:nvSpPr>
      <dsp:spPr>
        <a:xfrm>
          <a:off x="3236632" y="1544235"/>
          <a:ext cx="792301" cy="7923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97A74-C471-4CE5-B282-8CAC32456EF1}">
      <dsp:nvSpPr>
        <dsp:cNvPr id="0" name=""/>
        <dsp:cNvSpPr/>
      </dsp:nvSpPr>
      <dsp:spPr>
        <a:xfrm>
          <a:off x="3403015" y="1710619"/>
          <a:ext cx="459534" cy="45953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F792-982D-4C36-B31E-86142003F6AC}">
      <dsp:nvSpPr>
        <dsp:cNvPr id="0" name=""/>
        <dsp:cNvSpPr/>
      </dsp:nvSpPr>
      <dsp:spPr>
        <a:xfrm>
          <a:off x="4198712" y="1544235"/>
          <a:ext cx="1867567" cy="79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Sample forms</a:t>
          </a:r>
        </a:p>
      </dsp:txBody>
      <dsp:txXfrm>
        <a:off x="4198712" y="1544235"/>
        <a:ext cx="1867567" cy="792301"/>
      </dsp:txXfrm>
    </dsp:sp>
    <dsp:sp modelId="{0B3572C9-27F9-4450-B959-08B42DF1931F}">
      <dsp:nvSpPr>
        <dsp:cNvPr id="0" name=""/>
        <dsp:cNvSpPr/>
      </dsp:nvSpPr>
      <dsp:spPr>
        <a:xfrm>
          <a:off x="6391689" y="1544235"/>
          <a:ext cx="792301" cy="7923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E89BC-FEA9-4F3F-B366-229B8CB6B7D3}">
      <dsp:nvSpPr>
        <dsp:cNvPr id="0" name=""/>
        <dsp:cNvSpPr/>
      </dsp:nvSpPr>
      <dsp:spPr>
        <a:xfrm>
          <a:off x="6558072" y="1710619"/>
          <a:ext cx="459534" cy="45953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B02F-7F84-49C1-AB98-5705B60DFD54}">
      <dsp:nvSpPr>
        <dsp:cNvPr id="0" name=""/>
        <dsp:cNvSpPr/>
      </dsp:nvSpPr>
      <dsp:spPr>
        <a:xfrm>
          <a:off x="7353769" y="1544235"/>
          <a:ext cx="1867567" cy="79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Resource manuals</a:t>
          </a:r>
        </a:p>
      </dsp:txBody>
      <dsp:txXfrm>
        <a:off x="7353769" y="1544235"/>
        <a:ext cx="1867567" cy="79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91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74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5980-8499-4B95-9B08-029D83C531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24CFB8-D0D3-4719-8FBD-A1032BA3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4887-marketing-fi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blake@amph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Parent Support Organization Training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65582" y="1870723"/>
            <a:ext cx="3602567" cy="3398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Beth Lake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Community &amp; Family Engagement Coordinator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blake@amphi.com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520-696-5211</a:t>
            </a:r>
          </a:p>
        </p:txBody>
      </p:sp>
    </p:spTree>
    <p:extLst>
      <p:ext uri="{BB962C8B-B14F-4D97-AF65-F5344CB8AC3E}">
        <p14:creationId xmlns:p14="http://schemas.microsoft.com/office/powerpoint/2010/main" val="413623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11CD4-1CC9-B72E-64B2-EEBB3CF7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26287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Financial Guidelines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B79382-91C0-D407-216E-212BF740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48" y="923278"/>
            <a:ext cx="9088352" cy="5569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Produce monthly ﬁnancial report and distribute to the members and Principal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Expenses must be in accordance with bylaws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Expenses must be voted on by members with deﬁned purpose and set budget or limit </a:t>
            </a:r>
          </a:p>
          <a:p>
            <a:pPr fontAlgn="base">
              <a:lnSpc>
                <a:spcPct val="90000"/>
              </a:lnSpc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rebuchet MS"/>
              </a:rPr>
              <a:t>2 signatures are recommended on checks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rebuchet MS"/>
              </a:rPr>
              <a:t>​</a:t>
            </a:r>
            <a:endParaRPr lang="en-US" sz="2400" b="0" i="0">
              <a:solidFill>
                <a:schemeClr val="tx1"/>
              </a:solidFill>
              <a:effectLst/>
              <a:latin typeface="Trebuchet MS"/>
              <a:cs typeface="Arial"/>
            </a:endParaRPr>
          </a:p>
          <a:p>
            <a:pPr fontAlgn="base">
              <a:lnSpc>
                <a:spcPct val="90000"/>
              </a:lnSpc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Trebuchet MS"/>
              </a:rPr>
              <a:t>Bank statements must be mailed to the school, not home addresses of board members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Trebuchet MS"/>
              </a:rPr>
              <a:t>​</a:t>
            </a:r>
          </a:p>
          <a:p>
            <a:pPr fontAlgn="base">
              <a:lnSpc>
                <a:spcPct val="90000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rebuchet MS"/>
              </a:rPr>
              <a:t>Capital items (over $1000.00) purchased by the support group for the School/District are considered a gift to the District and must be approved by the Governing Board. Gift &amp; Donation forms are available 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in the Resource Library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rebuchet MS"/>
              </a:rPr>
              <a:t>.</a:t>
            </a:r>
            <a:endParaRPr lang="en-US" sz="2400" b="0" i="0" dirty="0">
              <a:effectLst/>
              <a:latin typeface="Trebuchet MS"/>
            </a:endParaRPr>
          </a:p>
          <a:p>
            <a:pPr lvl="1" fontAlgn="base">
              <a:lnSpc>
                <a:spcPct val="90000"/>
              </a:lnSpc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818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747"/>
          </a:xfrm>
        </p:spPr>
        <p:txBody>
          <a:bodyPr/>
          <a:lstStyle/>
          <a:p>
            <a:r>
              <a:rPr lang="en-US" dirty="0" smtClean="0"/>
              <a:t>Compensating a District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0021"/>
            <a:ext cx="8596668" cy="3880773"/>
          </a:xfrm>
        </p:spPr>
        <p:txBody>
          <a:bodyPr/>
          <a:lstStyle/>
          <a:p>
            <a:r>
              <a:rPr lang="en-US" dirty="0" smtClean="0"/>
              <a:t>Per Governing Board regulation KBE-EA: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contact Scott Little, CFO, if you have additional questions. slittle@amphi.com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9" y="1921775"/>
            <a:ext cx="9706826" cy="8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7440" r="19223" b="16829"/>
          <a:stretch/>
        </p:blipFill>
        <p:spPr>
          <a:xfrm>
            <a:off x="1814888" y="780372"/>
            <a:ext cx="3811945" cy="505475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304947" y="2059843"/>
            <a:ext cx="430857" cy="2449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"/>
          <p:cNvSpPr txBox="1"/>
          <p:nvPr/>
        </p:nvSpPr>
        <p:spPr>
          <a:xfrm rot="19564510">
            <a:off x="199450" y="1275302"/>
            <a:ext cx="2168863" cy="6636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5725" tIns="42863" rIns="85725" bIns="4286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75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Identify all revenue </a:t>
            </a:r>
          </a:p>
          <a:p>
            <a:r>
              <a:rPr lang="en-US" sz="1875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sources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7158423" y="3170012"/>
            <a:ext cx="2186497" cy="3751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5725" tIns="42863" rIns="85725" bIns="4286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75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Itemize all expenses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95750" y="3357563"/>
            <a:ext cx="286113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4595814" y="4463144"/>
            <a:ext cx="1969355" cy="113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381626" y="4493710"/>
            <a:ext cx="1183543" cy="10508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"/>
          <p:cNvSpPr txBox="1"/>
          <p:nvPr/>
        </p:nvSpPr>
        <p:spPr>
          <a:xfrm>
            <a:off x="6565169" y="4006627"/>
            <a:ext cx="2431756" cy="6636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5725" tIns="42863" rIns="85725" bIns="4286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75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Cash balance should </a:t>
            </a:r>
          </a:p>
          <a:p>
            <a:pPr algn="ctr"/>
            <a:r>
              <a:rPr lang="en-US" sz="1875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match bank statement</a:t>
            </a:r>
          </a:p>
        </p:txBody>
      </p:sp>
      <p:sp>
        <p:nvSpPr>
          <p:cNvPr id="18" name="Text Box 1"/>
          <p:cNvSpPr txBox="1"/>
          <p:nvPr/>
        </p:nvSpPr>
        <p:spPr>
          <a:xfrm>
            <a:off x="3672694" y="5805973"/>
            <a:ext cx="4416273" cy="3751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5725" tIns="42863" rIns="85725" bIns="4286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75" b="1" kern="0" dirty="0" smtClean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Copies of report made available to anyone</a:t>
            </a:r>
            <a:endParaRPr lang="en-US" sz="1875" b="1" kern="0" dirty="0"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1663300" y="6137270"/>
            <a:ext cx="7573718" cy="37125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85725" tIns="42863" rIns="85725" bIns="4286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50" b="1" kern="0" dirty="0"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latin typeface="Calibri"/>
              </a:rPr>
              <a:t>Vote to approve treasurer’s report and note in minutes, post on webpage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108" y="62917"/>
            <a:ext cx="8215342" cy="663644"/>
          </a:xfrm>
          <a:prstGeom prst="rect">
            <a:avLst/>
          </a:prstGeom>
          <a:noFill/>
        </p:spPr>
        <p:txBody>
          <a:bodyPr wrap="square" lIns="85725" tIns="42863" rIns="85725" bIns="42863" rtlCol="0" anchor="t">
            <a:spAutoFit/>
          </a:bodyPr>
          <a:lstStyle/>
          <a:p>
            <a:pPr algn="ctr"/>
            <a:r>
              <a:rPr lang="en-US" sz="3750" dirty="0">
                <a:solidFill>
                  <a:schemeClr val="accent1">
                    <a:lumMod val="50000"/>
                  </a:schemeClr>
                </a:solidFill>
              </a:rPr>
              <a:t>Sample Monthly Financial</a:t>
            </a:r>
            <a:r>
              <a:rPr lang="en-US" sz="3750" dirty="0">
                <a:solidFill>
                  <a:schemeClr val="bg1"/>
                </a:solidFill>
              </a:rPr>
              <a:t> </a:t>
            </a:r>
            <a:r>
              <a:rPr lang="en-US" sz="3750" dirty="0">
                <a:solidFill>
                  <a:schemeClr val="accent1">
                    <a:lumMod val="50000"/>
                  </a:schemeClr>
                </a:solidFill>
              </a:rPr>
              <a:t>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2579" y="1224566"/>
            <a:ext cx="4500563" cy="1471558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225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final month’s report or</a:t>
            </a:r>
          </a:p>
          <a:p>
            <a:pPr algn="ctr"/>
            <a:r>
              <a:rPr lang="en-US" sz="225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cumulative budget for prior year as required report 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214218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42" y="183324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Required Fundraising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18" y="1653309"/>
            <a:ext cx="4452932" cy="4904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</a:rPr>
              <a:t>Available on the website. Submit at least 2 weeks before fundraiser.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</a:rPr>
              <a:t>Fundraisers must be approved by the school administration, with designated uses and distributions specified for each fundraiser  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</a:rPr>
              <a:t>Keep copy of document with Principal signature to ensure you are covered by insurance</a:t>
            </a:r>
            <a:endParaRPr lang="en-US" sz="2000" b="0" i="0" u="none" strike="noStrike" dirty="0">
              <a:solidFill>
                <a:schemeClr val="bg1"/>
              </a:solidFill>
              <a:effectLst/>
            </a:endParaRP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Monies raised are to be deposited in the account by the organization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unds shall not be refunded to an individual who leaves or is dismissed from the program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5804" r="6840" b="13125"/>
          <a:stretch/>
        </p:blipFill>
        <p:spPr>
          <a:xfrm>
            <a:off x="6154763" y="183324"/>
            <a:ext cx="5242910" cy="6758484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3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E55C9D-18AB-E984-CD00-F1B19BB2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73D3-5A97-BE4E-D1C6-1E4C0D6B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565"/>
            <a:ext cx="8596668" cy="47297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rebuchet MS"/>
              </a:rPr>
              <a:t>Board members should make sure that the </a:t>
            </a:r>
            <a:r>
              <a:rPr lang="en-US" sz="2800" dirty="0">
                <a:solidFill>
                  <a:srgbClr val="FFFFFF"/>
                </a:solidFill>
                <a:latin typeface="Trebuchet MS"/>
              </a:rPr>
              <a:t>organization's</a:t>
            </a: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rebuchet MS"/>
              </a:rPr>
              <a:t> income </a:t>
            </a:r>
            <a:r>
              <a:rPr lang="en-US" sz="2800" dirty="0">
                <a:solidFill>
                  <a:srgbClr val="FFFFFF"/>
                </a:solidFill>
                <a:latin typeface="Trebuchet MS"/>
              </a:rPr>
              <a:t>is not</a:t>
            </a: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rebuchet MS"/>
              </a:rPr>
              <a:t> being used for the personal benefit of individuals connected to the organization.</a:t>
            </a:r>
          </a:p>
          <a:p>
            <a:pPr>
              <a:lnSpc>
                <a:spcPct val="90000"/>
              </a:lnSpc>
            </a:pP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There must be full disclosure of the board member's interest, and the terms of the "deal" must be fair to the nonprofit. 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T</a:t>
            </a: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he board member to disclose the conflict and refrain from discussing or voting on the matter. 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rebuchet MS"/>
              </a:rPr>
              <a:t>Look to the PSO Handbook and webpage for more information and a sample Conflict of Interest agreement.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Trebuchet MS"/>
              </a:rPr>
              <a:t>​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Joint Fundraising with Student Group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1460753"/>
            <a:ext cx="8470898" cy="4361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Occurs in Middle or High Schools</a:t>
            </a:r>
          </a:p>
          <a:p>
            <a:r>
              <a:rPr lang="en-US" sz="3200" dirty="0"/>
              <a:t>You must split profits</a:t>
            </a:r>
          </a:p>
          <a:p>
            <a:pPr lvl="1"/>
            <a:r>
              <a:rPr lang="en-US" sz="2800" dirty="0"/>
              <a:t>Split set </a:t>
            </a:r>
            <a:r>
              <a:rPr lang="en-US" sz="2800" i="1" dirty="0"/>
              <a:t>before event takes place</a:t>
            </a:r>
          </a:p>
          <a:p>
            <a:pPr lvl="1"/>
            <a:r>
              <a:rPr lang="en-US" sz="2800" dirty="0"/>
              <a:t>Estimate relative effort going into event</a:t>
            </a:r>
          </a:p>
          <a:p>
            <a:pPr lvl="1"/>
            <a:r>
              <a:rPr lang="en-US" sz="2800" dirty="0"/>
              <a:t>Students’ funds go to the bookstore or school for credit to group’s Student Activities Account</a:t>
            </a:r>
          </a:p>
          <a:p>
            <a:pPr lvl="2"/>
            <a:r>
              <a:rPr lang="en-US" sz="2800" dirty="0"/>
              <a:t>District only holds the funds for use by the group</a:t>
            </a:r>
          </a:p>
          <a:p>
            <a:pPr lvl="1"/>
            <a:endParaRPr lang="en-US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74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FB287-5AA0-9011-AE0D-156701CF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70" y="175491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Event Planning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E00F77-F4D5-2382-9719-4C1113A2F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6741"/>
              </p:ext>
            </p:extLst>
          </p:nvPr>
        </p:nvGraphicFramePr>
        <p:xfrm>
          <a:off x="618836" y="868218"/>
          <a:ext cx="11212945" cy="557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38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4AF0-A708-C1B7-C985-90848D04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7DBF-D786-DB51-6045-3E48DAC8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1449"/>
            <a:ext cx="4232017" cy="4756951"/>
          </a:xfrm>
        </p:spPr>
        <p:txBody>
          <a:bodyPr>
            <a:normAutofit fontScale="92500" lnSpcReduction="10000"/>
          </a:bodyPr>
          <a:lstStyle/>
          <a:p>
            <a:pPr algn="l" rtl="0" fontAlgn="auto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Direct Giving</a:t>
            </a:r>
          </a:p>
          <a:p>
            <a:pPr algn="l" rtl="0" fontAlgn="auto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Sell spirit wear</a:t>
            </a:r>
            <a:r>
              <a:rPr lang="en-US" sz="28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Have students sell items</a:t>
            </a:r>
            <a:r>
              <a:rPr lang="en-US" sz="28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Cookie dough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Magazines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Flowers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Candy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Restaurant cards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Discount cards/book</a:t>
            </a:r>
            <a:r>
              <a:rPr lang="en-US" sz="26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600" b="0" i="0" dirty="0"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8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737325-93DA-1489-DFC7-1FD27E130C85}"/>
              </a:ext>
            </a:extLst>
          </p:cNvPr>
          <p:cNvSpPr txBox="1">
            <a:spLocks/>
          </p:cNvSpPr>
          <p:nvPr/>
        </p:nvSpPr>
        <p:spPr>
          <a:xfrm>
            <a:off x="5410673" y="1488613"/>
            <a:ext cx="4232016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rebuchet MS" panose="020B0603020202020204" pitchFamily="34" charset="0"/>
              </a:rPr>
              <a:t>​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Festivals/Carnivals</a:t>
            </a:r>
          </a:p>
          <a:p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Special Events</a:t>
            </a:r>
            <a:r>
              <a:rPr lang="en-US" sz="2800" dirty="0">
                <a:latin typeface="Trebuchet MS" panose="020B060302020202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Coin drives</a:t>
            </a:r>
            <a:r>
              <a:rPr lang="en-US" sz="2800" dirty="0">
                <a:latin typeface="Trebuchet MS" panose="020B060302020202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Walk a thon</a:t>
            </a:r>
            <a:r>
              <a:rPr lang="en-US" sz="2800" dirty="0">
                <a:latin typeface="Trebuchet MS" panose="020B060302020202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Donation requests for a specific purpose</a:t>
            </a:r>
            <a:r>
              <a:rPr lang="en-US" sz="2800" dirty="0">
                <a:latin typeface="Trebuchet MS" panose="020B060302020202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Restaurant nights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Book fairs for K-8</a:t>
            </a: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Banners</a:t>
            </a:r>
            <a:endParaRPr lang="en-US" sz="2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4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D583-3681-E2AF-3D27-26860CEF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18531"/>
            <a:ext cx="6505575" cy="6257925"/>
          </a:xfrm>
        </p:spPr>
        <p:txBody>
          <a:bodyPr anchor="ctr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300" b="1" i="0" u="none" strike="noStrike" dirty="0">
                <a:effectLst/>
                <a:latin typeface="Trebuchet MS"/>
              </a:rPr>
              <a:t>Formal Non-profit for at least 5 years may hold </a:t>
            </a:r>
            <a:r>
              <a:rPr lang="en-US" sz="3300" b="1" i="0" dirty="0">
                <a:effectLst/>
                <a:latin typeface="Trebuchet MS"/>
              </a:rPr>
              <a:t>​</a:t>
            </a:r>
            <a:r>
              <a:rPr lang="en-US" sz="3300" b="1" dirty="0">
                <a:latin typeface="Trebuchet MS"/>
              </a:rPr>
              <a:t>a raffle</a:t>
            </a:r>
            <a:endParaRPr lang="en-US" sz="3300" b="1" i="0" dirty="0"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3300" b="0" i="0" u="none" strike="noStrike" dirty="0">
                <a:effectLst/>
                <a:latin typeface="Trebuchet MS" panose="020B0603020202020204" pitchFamily="34" charset="0"/>
              </a:rPr>
              <a:t>On or off campus – adult to adult</a:t>
            </a:r>
            <a:r>
              <a:rPr lang="en-US" sz="33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3300" dirty="0">
              <a:latin typeface="Arial" panose="020B0604020202020204" pitchFamily="34" charset="0"/>
            </a:endParaRPr>
          </a:p>
          <a:p>
            <a:pPr fontAlgn="base"/>
            <a:r>
              <a:rPr lang="en-US" sz="3300" b="0" i="0" u="none" strike="noStrike" dirty="0">
                <a:effectLst/>
                <a:latin typeface="Trebuchet MS" panose="020B0603020202020204" pitchFamily="34" charset="0"/>
              </a:rPr>
              <a:t>Not sold by students</a:t>
            </a:r>
            <a:r>
              <a:rPr lang="en-US" sz="33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3300" dirty="0">
              <a:latin typeface="Arial" panose="020B0604020202020204" pitchFamily="34" charset="0"/>
            </a:endParaRPr>
          </a:p>
          <a:p>
            <a:pPr marL="0" indent="0" rtl="0" fontAlgn="base">
              <a:buNone/>
            </a:pPr>
            <a:endParaRPr lang="en-US" sz="3300" b="1" i="0" u="none" strike="noStrike" dirty="0">
              <a:effectLst/>
              <a:latin typeface="Trebuchet MS" panose="020B0603020202020204" pitchFamily="34" charset="0"/>
            </a:endParaRPr>
          </a:p>
          <a:p>
            <a:pPr marL="0" indent="0" rtl="0" fontAlgn="base">
              <a:buNone/>
            </a:pPr>
            <a:r>
              <a:rPr lang="en-US" sz="3300" b="1" i="0" u="none" strike="noStrike" dirty="0">
                <a:effectLst/>
                <a:latin typeface="Trebuchet MS" panose="020B0603020202020204" pitchFamily="34" charset="0"/>
              </a:rPr>
              <a:t>Informal Non-Profit may NOT hold a raffle</a:t>
            </a:r>
            <a:r>
              <a:rPr lang="en-US" sz="3300" b="0" i="0" dirty="0">
                <a:effectLst/>
                <a:latin typeface="Trebuchet MS" panose="020B0603020202020204" pitchFamily="34" charset="0"/>
              </a:rPr>
              <a:t>​​</a:t>
            </a:r>
            <a:endParaRPr lang="en-US" sz="3300" b="0" i="0" dirty="0">
              <a:effectLst/>
            </a:endParaRPr>
          </a:p>
          <a:p>
            <a:pPr fontAlgn="base"/>
            <a:r>
              <a:rPr lang="en-US" sz="3300" b="0" i="0" u="none" strike="noStrike" dirty="0">
                <a:effectLst/>
                <a:latin typeface="Trebuchet MS" panose="020B0603020202020204" pitchFamily="34" charset="0"/>
              </a:rPr>
              <a:t>May use </a:t>
            </a:r>
            <a:r>
              <a:rPr lang="en-US" sz="3300" b="0" i="0" dirty="0">
                <a:effectLst/>
                <a:latin typeface="Trebuchet MS" panose="020B0603020202020204" pitchFamily="34" charset="0"/>
              </a:rPr>
              <a:t>​</a:t>
            </a:r>
          </a:p>
          <a:p>
            <a:pPr lvl="1" fontAlgn="base"/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Incentive programs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Door Prizes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Silent Auctions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A different 501(3)c organization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buNone/>
            </a:pPr>
            <a:r>
              <a:rPr lang="en-US" b="0" i="0" dirty="0"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01AB5-204C-F105-0D59-B507B37C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Raffles</a:t>
            </a:r>
          </a:p>
        </p:txBody>
      </p:sp>
    </p:spTree>
    <p:extLst>
      <p:ext uri="{BB962C8B-B14F-4D97-AF65-F5344CB8AC3E}">
        <p14:creationId xmlns:p14="http://schemas.microsoft.com/office/powerpoint/2010/main" val="377557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B7380-50A6-FA81-FEED-B74DF6DD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321527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Make more money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DBE1-0CB0-0068-008C-9C850FCB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60" y="1228437"/>
            <a:ext cx="9744364" cy="53016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4163" indent="-284163" rtl="0" fontAlgn="base">
              <a:lnSpc>
                <a:spcPct val="90000"/>
              </a:lnSpc>
            </a:pPr>
            <a:r>
              <a:rPr lang="en-US" sz="2400" b="1" i="0" u="none" strike="noStrike" dirty="0">
                <a:effectLst/>
                <a:latin typeface="Trebuchet MS"/>
              </a:rPr>
              <a:t>Advertise</a:t>
            </a:r>
            <a:r>
              <a:rPr lang="en-US" sz="2400" b="0" i="0" u="none" strike="noStrike" dirty="0">
                <a:effectLst/>
                <a:latin typeface="Trebuchet MS"/>
              </a:rPr>
              <a:t> your </a:t>
            </a:r>
            <a:r>
              <a:rPr lang="en-US" sz="2400" dirty="0">
                <a:latin typeface="Trebuchet MS"/>
              </a:rPr>
              <a:t>fundraisers</a:t>
            </a:r>
            <a:r>
              <a:rPr lang="en-US" sz="2400" b="0" i="0" u="none" strike="noStrike" dirty="0">
                <a:effectLst/>
                <a:latin typeface="Trebuchet MS"/>
              </a:rPr>
              <a:t> outside of your parent group</a:t>
            </a:r>
            <a:r>
              <a:rPr lang="en-US" sz="2400" b="0" i="0" dirty="0">
                <a:effectLst/>
                <a:latin typeface="Trebuchet MS"/>
              </a:rPr>
              <a:t>​</a:t>
            </a: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1" i="0" u="none" strike="noStrike" dirty="0">
                <a:effectLst/>
                <a:latin typeface="Trebuchet MS"/>
              </a:rPr>
              <a:t>Encourage</a:t>
            </a:r>
            <a:r>
              <a:rPr lang="en-US" sz="2400" b="0" i="0" u="none" strike="noStrike" dirty="0">
                <a:effectLst/>
                <a:latin typeface="Trebuchet MS"/>
              </a:rPr>
              <a:t> families/students to take ownership of the </a:t>
            </a:r>
            <a:r>
              <a:rPr lang="en-US" sz="2400" dirty="0">
                <a:latin typeface="Trebuchet MS"/>
              </a:rPr>
              <a:t>fundraiser</a:t>
            </a:r>
            <a:r>
              <a:rPr lang="en-US" sz="2400" b="0" i="0" dirty="0">
                <a:effectLst/>
                <a:latin typeface="Trebuchet MS"/>
              </a:rPr>
              <a:t>​</a:t>
            </a: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Offer </a:t>
            </a:r>
            <a:r>
              <a:rPr lang="en-US" sz="2400" b="1" i="0" u="none" strike="noStrike" dirty="0">
                <a:effectLst/>
                <a:latin typeface="Trebuchet MS" panose="020B0603020202020204" pitchFamily="34" charset="0"/>
              </a:rPr>
              <a:t>incentives</a:t>
            </a: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 for student participation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</a:endParaRP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Double check dates of events for community </a:t>
            </a:r>
            <a:r>
              <a:rPr lang="en-US" sz="2400" b="1" i="0" u="none" strike="noStrike" dirty="0">
                <a:effectLst/>
                <a:latin typeface="Trebuchet MS" panose="020B0603020202020204" pitchFamily="34" charset="0"/>
              </a:rPr>
              <a:t>conflicts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</a:endParaRP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1" i="0" u="none" strike="noStrike" dirty="0">
                <a:effectLst/>
                <a:latin typeface="Trebuchet MS" panose="020B0603020202020204" pitchFamily="34" charset="0"/>
              </a:rPr>
              <a:t>Recruit</a:t>
            </a: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 volunteers early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</a:endParaRP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Find </a:t>
            </a:r>
            <a:r>
              <a:rPr lang="en-US" sz="2400" b="1" i="0" u="none" strike="noStrike" dirty="0">
                <a:effectLst/>
                <a:latin typeface="Trebuchet MS" panose="020B0603020202020204" pitchFamily="34" charset="0"/>
              </a:rPr>
              <a:t>connections</a:t>
            </a: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 on campus and in the community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</a:endParaRPr>
          </a:p>
          <a:p>
            <a:pPr marL="284163" indent="-284163"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Get your event/</a:t>
            </a:r>
            <a:r>
              <a:rPr lang="en-US" sz="2400" dirty="0">
                <a:latin typeface="Trebuchet MS"/>
              </a:rPr>
              <a:t>fundraiser</a:t>
            </a:r>
            <a:r>
              <a:rPr lang="en-US" sz="2400" b="0" i="0" u="none" strike="noStrike" dirty="0">
                <a:effectLst/>
                <a:latin typeface="Trebuchet MS"/>
              </a:rPr>
              <a:t> </a:t>
            </a:r>
            <a:r>
              <a:rPr lang="en-US" sz="2400" b="1" i="0" u="none" strike="noStrike" dirty="0">
                <a:effectLst/>
                <a:latin typeface="Trebuchet MS"/>
              </a:rPr>
              <a:t>information</a:t>
            </a:r>
            <a:r>
              <a:rPr lang="en-US" sz="2400" b="0" i="0" u="none" strike="noStrike" dirty="0">
                <a:effectLst/>
                <a:latin typeface="Trebuchet MS"/>
              </a:rPr>
              <a:t> out there</a:t>
            </a:r>
            <a:r>
              <a:rPr lang="en-US" sz="2400" b="0" i="0" dirty="0">
                <a:effectLst/>
                <a:latin typeface="Trebuchet MS"/>
              </a:rPr>
              <a:t>​</a:t>
            </a:r>
          </a:p>
          <a:p>
            <a:pPr lvl="1" fontAlgn="base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Marquee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Student announcements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US" sz="2400" b="0" i="0" u="none" strike="noStrike" dirty="0">
                <a:effectLst/>
                <a:latin typeface="Trebuchet MS" panose="020B0603020202020204" pitchFamily="34" charset="0"/>
              </a:rPr>
              <a:t>Campus event announcements</a:t>
            </a:r>
            <a:r>
              <a:rPr lang="en-US" sz="2400" b="0" i="0" dirty="0">
                <a:effectLst/>
                <a:latin typeface="Trebuchet MS" panose="020B0603020202020204" pitchFamily="34" charset="0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US" sz="2400" b="0" i="0" u="none" strike="noStrike" dirty="0">
                <a:effectLst/>
                <a:latin typeface="Trebuchet MS"/>
              </a:rPr>
              <a:t>Parent Organization emails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buFont typeface="Wingdings 3" panose="05040102010807070707" pitchFamily="18" charset="2"/>
              <a:buChar char="u"/>
            </a:pPr>
            <a:r>
              <a:rPr lang="en-US" sz="2400" b="0" i="0" u="none" strike="noStrike" dirty="0" err="1">
                <a:effectLst/>
                <a:latin typeface="Trebuchet MS" panose="020B0603020202020204" pitchFamily="34" charset="0"/>
              </a:rPr>
              <a:t>Peachjar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66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4602" y="511249"/>
            <a:ext cx="7777009" cy="1320800"/>
          </a:xfrm>
        </p:spPr>
        <p:txBody>
          <a:bodyPr>
            <a:normAutofit/>
          </a:bodyPr>
          <a:lstStyle/>
          <a:p>
            <a:r>
              <a:rPr lang="en-US" dirty="0"/>
              <a:t>Parent Support Org Information</a:t>
            </a:r>
          </a:p>
        </p:txBody>
      </p:sp>
      <p:pic>
        <p:nvPicPr>
          <p:cNvPr id="7" name="Picture 6" descr="Close-up of woman's hands typing and using a trackpad on a laptop with mug">
            <a:extLst>
              <a:ext uri="{FF2B5EF4-FFF2-40B4-BE49-F238E27FC236}">
                <a16:creationId xmlns:a16="http://schemas.microsoft.com/office/drawing/2014/main" id="{C949FE1E-EB03-38A4-8F0A-C2CF6E913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2" r="42052"/>
          <a:stretch/>
        </p:blipFill>
        <p:spPr>
          <a:xfrm>
            <a:off x="-1" y="-9719"/>
            <a:ext cx="2863273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4" name="Isosceles Triangle 1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4557" y="1367161"/>
            <a:ext cx="7998950" cy="501588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LOCATION: under “Families” tab of District website</a:t>
            </a:r>
          </a:p>
          <a:p>
            <a:r>
              <a:rPr lang="en-US" sz="2800" dirty="0"/>
              <a:t>Lots of Information</a:t>
            </a:r>
          </a:p>
          <a:p>
            <a:pPr lvl="1"/>
            <a:r>
              <a:rPr lang="en-US" sz="2400" dirty="0"/>
              <a:t>Form for Annual Approval/Recognition by Governing Board</a:t>
            </a:r>
          </a:p>
          <a:p>
            <a:pPr lvl="1"/>
            <a:r>
              <a:rPr lang="en-US" sz="2400" dirty="0"/>
              <a:t>Fundraising Approval Form</a:t>
            </a:r>
          </a:p>
          <a:p>
            <a:pPr lvl="1"/>
            <a:r>
              <a:rPr lang="en-US" sz="2400" dirty="0"/>
              <a:t>Informal or Formal Organization</a:t>
            </a:r>
          </a:p>
          <a:p>
            <a:pPr lvl="1"/>
            <a:r>
              <a:rPr lang="en-US" sz="2400" dirty="0"/>
              <a:t>Getting 501c3 status</a:t>
            </a:r>
          </a:p>
          <a:p>
            <a:pPr lvl="1"/>
            <a:r>
              <a:rPr lang="en-US" sz="2400" dirty="0"/>
              <a:t>Sample Bylaws, Goals, Budgets, and more</a:t>
            </a:r>
          </a:p>
          <a:p>
            <a:pPr lvl="1"/>
            <a:r>
              <a:rPr lang="en-US" sz="2400" dirty="0"/>
              <a:t>Format for Financial Reports</a:t>
            </a:r>
          </a:p>
          <a:p>
            <a:pPr lvl="1"/>
            <a:r>
              <a:rPr lang="en-US" sz="2400" dirty="0"/>
              <a:t>Reference Manuals</a:t>
            </a:r>
          </a:p>
        </p:txBody>
      </p:sp>
    </p:spTree>
    <p:extLst>
      <p:ext uri="{BB962C8B-B14F-4D97-AF65-F5344CB8AC3E}">
        <p14:creationId xmlns:p14="http://schemas.microsoft.com/office/powerpoint/2010/main" val="266824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4C127C-6C79-B9A5-9FA7-B47D3BD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Volunteer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EB45-E3C7-C426-011E-DF75CC40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3541"/>
            <a:ext cx="8596668" cy="4707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lnSpc>
                <a:spcPct val="90000"/>
              </a:lnSpc>
              <a:buNone/>
            </a:pPr>
            <a:r>
              <a:rPr lang="en-US" sz="2400" b="1" i="0" u="none" strike="noStrike" dirty="0">
                <a:effectLst/>
                <a:latin typeface="Trebuchet MS"/>
              </a:rPr>
              <a:t>Recruit and retain volunteers</a:t>
            </a:r>
            <a:r>
              <a:rPr lang="en-US" sz="2400" b="0" i="0" dirty="0">
                <a:effectLst/>
                <a:latin typeface="Trebuchet MS"/>
              </a:rPr>
              <a:t>​​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Help volunteers to </a:t>
            </a:r>
            <a:r>
              <a:rPr lang="en-US" sz="2400" b="1" i="0" u="none" strike="noStrike" dirty="0">
                <a:effectLst/>
                <a:latin typeface="Trebuchet MS"/>
              </a:rPr>
              <a:t>find a niche </a:t>
            </a:r>
            <a:r>
              <a:rPr lang="en-US" sz="2400" b="0" i="0" u="none" strike="noStrike" dirty="0">
                <a:effectLst/>
                <a:latin typeface="Trebuchet MS"/>
              </a:rPr>
              <a:t>that shares their skill</a:t>
            </a:r>
            <a:r>
              <a:rPr lang="en-US" sz="2400" b="0" i="0" dirty="0">
                <a:effectLst/>
                <a:latin typeface="Trebuchet MS"/>
              </a:rPr>
              <a:t>​</a:t>
            </a:r>
            <a:r>
              <a:rPr lang="en-US" sz="2400" dirty="0">
                <a:latin typeface="Trebuchet MS"/>
              </a:rPr>
              <a:t>s</a:t>
            </a:r>
            <a:endParaRPr lang="en-US" sz="2400" b="0" i="0">
              <a:effectLst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Welcome </a:t>
            </a:r>
            <a:r>
              <a:rPr lang="en-US" sz="2400" b="1" i="0" u="none" strike="noStrike" dirty="0">
                <a:effectLst/>
                <a:latin typeface="Trebuchet MS"/>
              </a:rPr>
              <a:t>feedback</a:t>
            </a:r>
            <a:r>
              <a:rPr lang="en-US" sz="2400" b="0" i="0" u="none" strike="noStrike" dirty="0">
                <a:effectLst/>
                <a:latin typeface="Trebuchet MS"/>
              </a:rPr>
              <a:t> and different approaches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Volunteer </a:t>
            </a:r>
            <a:r>
              <a:rPr lang="en-US" sz="2400" b="1" i="0" u="none" strike="noStrike" dirty="0">
                <a:effectLst/>
                <a:latin typeface="Trebuchet MS"/>
              </a:rPr>
              <a:t>signup </a:t>
            </a:r>
            <a:r>
              <a:rPr lang="en-US" sz="2400" b="0" i="0" u="none" strike="noStrike" dirty="0">
                <a:effectLst/>
                <a:latin typeface="Trebuchet MS"/>
              </a:rPr>
              <a:t>online, at school events, etc.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1" i="0" u="none" strike="noStrike" dirty="0">
                <a:effectLst/>
                <a:latin typeface="Trebuchet MS"/>
              </a:rPr>
              <a:t>Groom</a:t>
            </a:r>
            <a:r>
              <a:rPr lang="en-US" sz="2400" b="0" i="0" u="none" strike="noStrike" dirty="0">
                <a:effectLst/>
                <a:latin typeface="Trebuchet MS"/>
              </a:rPr>
              <a:t> volunteers for bigger positions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Look for volunteer </a:t>
            </a:r>
            <a:r>
              <a:rPr lang="en-US" sz="2400" b="1" i="0" u="none" strike="noStrike" dirty="0">
                <a:effectLst/>
                <a:latin typeface="Trebuchet MS"/>
              </a:rPr>
              <a:t>pairs</a:t>
            </a:r>
            <a:r>
              <a:rPr lang="en-US" sz="2400" b="0" i="0" u="none" strike="noStrike" dirty="0">
                <a:effectLst/>
                <a:latin typeface="Trebuchet MS"/>
              </a:rPr>
              <a:t> to share the duty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1" i="0" u="none" strike="noStrike" dirty="0">
                <a:effectLst/>
                <a:latin typeface="Trebuchet MS"/>
              </a:rPr>
              <a:t>Don’t</a:t>
            </a:r>
            <a:r>
              <a:rPr lang="en-US" sz="2400" b="0" i="0" u="none" strike="noStrike" dirty="0">
                <a:effectLst/>
                <a:latin typeface="Trebuchet MS"/>
              </a:rPr>
              <a:t> overwhelm or ignore potential volunteers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rtl="0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Be very clear about </a:t>
            </a:r>
            <a:r>
              <a:rPr lang="en-US" sz="2400" b="1" i="0" u="none" strike="noStrike" dirty="0">
                <a:effectLst/>
                <a:latin typeface="Trebuchet MS"/>
              </a:rPr>
              <a:t>expectations 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lvl="1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What are their duties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lvl="1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Budget and guidelines for their duties</a:t>
            </a:r>
            <a:r>
              <a:rPr lang="en-US" sz="2400" b="0" i="0" dirty="0">
                <a:effectLst/>
                <a:latin typeface="Trebuchet MS"/>
              </a:rPr>
              <a:t>​</a:t>
            </a:r>
            <a:endParaRPr lang="en-US" sz="2400" b="0" i="0">
              <a:effectLst/>
              <a:latin typeface="Trebuchet MS"/>
            </a:endParaRPr>
          </a:p>
          <a:p>
            <a:pPr lvl="1" fontAlgn="base">
              <a:lnSpc>
                <a:spcPct val="90000"/>
              </a:lnSpc>
            </a:pPr>
            <a:r>
              <a:rPr lang="en-US" sz="2400" b="0" i="0" u="none" strike="noStrike" dirty="0">
                <a:effectLst/>
                <a:latin typeface="Trebuchet MS"/>
              </a:rPr>
              <a:t>Which board member over sees the volunteers?</a:t>
            </a:r>
            <a:r>
              <a:rPr lang="en-US" sz="2400" b="0" i="0" dirty="0">
                <a:effectLst/>
                <a:latin typeface="Trebuchet MS"/>
              </a:rPr>
              <a:t>​</a:t>
            </a:r>
          </a:p>
          <a:p>
            <a:pPr marL="0" indent="0" rtl="0" fontAlgn="base">
              <a:lnSpc>
                <a:spcPct val="90000"/>
              </a:lnSpc>
              <a:buNone/>
            </a:pPr>
            <a:endParaRPr lang="en-US" sz="1700" b="0" i="0">
              <a:effectLst/>
            </a:endParaRPr>
          </a:p>
          <a:p>
            <a:pPr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15985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935A-84AE-F261-CCDF-1CD6B0EE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197" y="284356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67A7-E34C-3F53-A49B-B88BEC3F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783" y="906077"/>
            <a:ext cx="5486219" cy="5757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a typeface="+mn-lt"/>
                <a:cs typeface="+mn-lt"/>
              </a:rPr>
              <a:t>Work with school and district </a:t>
            </a:r>
            <a:r>
              <a:rPr lang="en-US" dirty="0" smtClean="0">
                <a:ea typeface="+mn-lt"/>
                <a:cs typeface="+mn-lt"/>
              </a:rPr>
              <a:t>staff, </a:t>
            </a:r>
            <a:r>
              <a:rPr lang="en-US" dirty="0">
                <a:ea typeface="+mn-lt"/>
                <a:cs typeface="+mn-lt"/>
              </a:rPr>
              <a:t>parents and the community to share what is happening.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ea typeface="+mn-lt"/>
                <a:cs typeface="+mn-lt"/>
              </a:rPr>
              <a:t>Principal's </a:t>
            </a:r>
            <a:r>
              <a:rPr lang="en-US" dirty="0">
                <a:ea typeface="+mn-lt"/>
                <a:cs typeface="+mn-lt"/>
              </a:rPr>
              <a:t>Newsletter</a:t>
            </a: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Weekly parent email</a:t>
            </a:r>
            <a:endParaRPr lang="en-US" dirty="0"/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Website</a:t>
            </a: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Social media</a:t>
            </a: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Marquee</a:t>
            </a:r>
            <a:endParaRPr lang="en-US" dirty="0"/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Posters on Campus and in Office</a:t>
            </a: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ea typeface="+mn-lt"/>
                <a:cs typeface="+mn-lt"/>
              </a:rPr>
              <a:t>Peachjar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Encourage stakeholders to share information</a:t>
            </a:r>
          </a:p>
          <a:p>
            <a:pPr marL="690563" lvl="1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Events on campus</a:t>
            </a:r>
          </a:p>
          <a:p>
            <a:pPr marL="690563" lvl="1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Teacher/Club newsletters and social media</a:t>
            </a:r>
          </a:p>
          <a:p>
            <a:pPr marL="690563" lvl="1" indent="-233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Community student opportunities</a:t>
            </a:r>
            <a:endParaRPr lang="en-US" sz="1800" dirty="0"/>
          </a:p>
          <a:p>
            <a:pPr marL="1027113" lvl="2" indent="-2270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Sports</a:t>
            </a:r>
          </a:p>
          <a:p>
            <a:pPr marL="1027113" lvl="2" indent="-2270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Scouts</a:t>
            </a:r>
          </a:p>
          <a:p>
            <a:pPr marL="1027113" lvl="2" indent="-2270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Clubs</a:t>
            </a:r>
            <a:endParaRPr lang="en-US" sz="1800" dirty="0"/>
          </a:p>
        </p:txBody>
      </p:sp>
      <p:pic>
        <p:nvPicPr>
          <p:cNvPr id="5" name="Picture 4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175D3AB4-3BB2-2B34-7ECE-4BB8B1D5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928" r="7058" b="-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13BE5-501C-030E-19A8-92AF3856B753}"/>
              </a:ext>
            </a:extLst>
          </p:cNvPr>
          <p:cNvSpPr txBox="1"/>
          <p:nvPr/>
        </p:nvSpPr>
        <p:spPr>
          <a:xfrm flipV="1">
            <a:off x="9623669" y="6858000"/>
            <a:ext cx="18620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71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D0198-8063-FB79-0AA6-7868292C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5" y="275063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Get to know your parents and staff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5559-D501-7C45-EC4C-21B4BBCA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76" y="933956"/>
            <a:ext cx="9242189" cy="55944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ea typeface="+mn-lt"/>
                <a:cs typeface="+mn-lt"/>
              </a:rPr>
              <a:t>Create surveys</a:t>
            </a:r>
            <a:endParaRPr lang="en-US" sz="2000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What do parents/staff want from Organization</a:t>
            </a: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What skills/gifts do parents/staff have to help you?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Where do parents work?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Does their employer match donations? Provide volunteers?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What is needed for staff? </a:t>
            </a:r>
            <a:r>
              <a:rPr lang="en-US" sz="2000" dirty="0" smtClean="0">
                <a:ea typeface="+mn-lt"/>
                <a:cs typeface="+mn-lt"/>
              </a:rPr>
              <a:t>Classrooms</a:t>
            </a:r>
            <a:r>
              <a:rPr lang="en-US" sz="2000" dirty="0">
                <a:ea typeface="+mn-lt"/>
                <a:cs typeface="+mn-lt"/>
              </a:rPr>
              <a:t>? Activities? Etc.</a:t>
            </a:r>
            <a:endParaRPr lang="en-US" dirty="0">
              <a:ea typeface="+mn-lt"/>
              <a:cs typeface="+mn-lt"/>
            </a:endParaRPr>
          </a:p>
          <a:p>
            <a:pPr marL="826135" lvl="1">
              <a:spcBef>
                <a:spcPts val="0"/>
              </a:spcBef>
              <a:buFont typeface="Arial,Sans-Serif" charset="2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ea typeface="+mn-lt"/>
                <a:cs typeface="+mn-lt"/>
              </a:rPr>
              <a:t>Communicate with staff &amp; parents</a:t>
            </a:r>
            <a:endParaRPr lang="en-US" sz="2000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Share the needs of your organization</a:t>
            </a: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Ask for help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Ask staff to share your info in their emails/newsletters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Use campus clubs to share your info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ea typeface="+mn-lt"/>
                <a:cs typeface="+mn-lt"/>
              </a:rPr>
              <a:t>Share resources and ask for help from other organizations</a:t>
            </a:r>
            <a:endParaRPr lang="en-US" sz="2000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Network with your feeder pattern and other organizations on your campus</a:t>
            </a:r>
          </a:p>
          <a:p>
            <a:pPr marL="233363" indent="-233363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Check out the Parent Support Organization webpage for more help</a:t>
            </a:r>
            <a:endParaRPr lang="en-US" dirty="0">
              <a:ea typeface="+mn-lt"/>
              <a:cs typeface="+mn-lt"/>
            </a:endParaRPr>
          </a:p>
          <a:p>
            <a:pPr marL="233363" indent="-233363">
              <a:spcBef>
                <a:spcPts val="0"/>
              </a:spcBef>
            </a:pPr>
            <a:r>
              <a:rPr lang="en-US" sz="2000" dirty="0"/>
              <a:t>Contact Beth Lake if you need help or have a question</a:t>
            </a:r>
          </a:p>
          <a:p>
            <a:endParaRPr lang="en-US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585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D3C4DF31-7BA1-9008-20F7-426EE41E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12" b="909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E769E-0AAF-F4DF-7E5F-F65F0B69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Questions?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576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719-ABEF-79D3-B452-762D4709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Beth Lake, Community &amp; Family Engagement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blake@amphi.com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520-696-5211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6B9DA71-AF23-8167-84A3-71B47C854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813947"/>
              </p:ext>
            </p:extLst>
          </p:nvPr>
        </p:nvGraphicFramePr>
        <p:xfrm>
          <a:off x="844602" y="3368638"/>
          <a:ext cx="930291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5" name="Picture 10" descr="Qr code&#10;&#10;Description automatically generated">
            <a:extLst>
              <a:ext uri="{FF2B5EF4-FFF2-40B4-BE49-F238E27FC236}">
                <a16:creationId xmlns:a16="http://schemas.microsoft.com/office/drawing/2014/main" id="{8C4E4D4D-3945-CED0-E568-B72B08452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985" y="1964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2EB8-F8FE-6B27-50BE-77C087D4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728"/>
          </a:xfrm>
        </p:spPr>
        <p:txBody>
          <a:bodyPr/>
          <a:lstStyle/>
          <a:p>
            <a:r>
              <a:rPr lang="en-US" dirty="0"/>
              <a:t>Annual Application for Governing Board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037E894-1CB1-FBE2-A944-5582275E52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4" y="1382141"/>
            <a:ext cx="9558619" cy="6078730"/>
          </a:xfrm>
          <a:prstGeom prst="rect">
            <a:avLst/>
          </a:prstGeom>
          <a:noFill/>
        </p:spPr>
        <p:txBody>
          <a:bodyPr vert="horz" wrap="square" lIns="96661" tIns="48331" rIns="96661" bIns="48331" rtlCol="0" anchor="t">
            <a:spAutoFit/>
          </a:bodyPr>
          <a:lstStyle>
            <a:defPPr>
              <a:defRPr lang="en-US"/>
            </a:defPPr>
            <a:lvl1pPr marL="0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96661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2400" dirty="0"/>
              <a:t>Application due in </a:t>
            </a:r>
            <a:r>
              <a:rPr lang="en-US" sz="2400" b="1" dirty="0"/>
              <a:t>August or as soon as it is formed</a:t>
            </a:r>
            <a:r>
              <a:rPr lang="en-US" sz="2400" dirty="0"/>
              <a:t>  </a:t>
            </a:r>
          </a:p>
          <a:p>
            <a:pPr marL="342900"/>
            <a:r>
              <a:rPr lang="en-US" sz="2400" dirty="0"/>
              <a:t>Approved before you begin any activities/fundraising for the school year</a:t>
            </a:r>
            <a:endParaRPr lang="en-US" dirty="0"/>
          </a:p>
          <a:p>
            <a:r>
              <a:rPr lang="en-US" sz="2400" b="1" dirty="0"/>
              <a:t>Benefits of District Affiliation:</a:t>
            </a:r>
          </a:p>
          <a:p>
            <a:pPr marL="826135" lvl="1"/>
            <a:r>
              <a:rPr lang="en-US" sz="2400" dirty="0"/>
              <a:t>Coverage Arizona School Risk Retention Trust insurance policy includes liability insurance for parent support organizations as long as their meetings and activities are approved and co-sponsored by the school administrator  </a:t>
            </a:r>
          </a:p>
          <a:p>
            <a:pPr marL="826135" lvl="1"/>
            <a:r>
              <a:rPr lang="en-US" sz="2400" dirty="0"/>
              <a:t>Free website page through Amphi</a:t>
            </a:r>
          </a:p>
          <a:p>
            <a:pPr marL="826135" lvl="1"/>
            <a:r>
              <a:rPr lang="en-US" sz="2400" dirty="0"/>
              <a:t>No facilities charge for use on school days/evenings, even for community events sponsored by organization</a:t>
            </a:r>
          </a:p>
          <a:p>
            <a:pPr marL="342900"/>
            <a:endParaRPr lang="en-US" sz="2000" b="0" i="0" dirty="0">
              <a:effectLst/>
              <a:latin typeface="Trebuchet MS"/>
            </a:endParaRPr>
          </a:p>
          <a:p>
            <a:pPr marL="342900"/>
            <a:endParaRPr lang="en-US" dirty="0"/>
          </a:p>
          <a:p>
            <a:pPr marL="301625" indent="-3016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Isosceles Triangle 10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D3C5B-D757-C53D-EA53-2E2A655A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5" y="-10631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 Application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86386F0-6BE0-0603-8A5F-3BE388DD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52" y="1162975"/>
            <a:ext cx="4354456" cy="5184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Include officer information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Group must have its own EIN (Taxpayer ID)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Must </a:t>
            </a:r>
            <a:r>
              <a:rPr lang="en-US" sz="2400" dirty="0">
                <a:solidFill>
                  <a:schemeClr val="bg1"/>
                </a:solidFill>
              </a:rPr>
              <a:t>have documentation based on Informal or Formal Organization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Two </a:t>
            </a:r>
            <a:r>
              <a:rPr lang="en-US" sz="2400" dirty="0">
                <a:solidFill>
                  <a:schemeClr val="bg1"/>
                </a:solidFill>
              </a:rPr>
              <a:t>signers for checks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Bylaws reviewed annually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Bank statements mailed to school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Turn all documents into your Administration for approval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2635D-740B-E96F-21D1-A87AAAF7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854" y="230806"/>
            <a:ext cx="5477163" cy="65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60126" y="1406106"/>
            <a:ext cx="1421497" cy="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28868" y="1000664"/>
            <a:ext cx="5503653" cy="940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7162" y="2915728"/>
            <a:ext cx="2863970" cy="862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7162" y="3735238"/>
            <a:ext cx="3183147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25351" y="4201064"/>
            <a:ext cx="5900468" cy="4830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7162" y="5650302"/>
            <a:ext cx="2044461" cy="301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EE01-BB54-4578-373F-93745AB2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0" y="422064"/>
            <a:ext cx="8596668" cy="730928"/>
          </a:xfrm>
        </p:spPr>
        <p:txBody>
          <a:bodyPr/>
          <a:lstStyle/>
          <a:p>
            <a:r>
              <a:rPr lang="en-US" dirty="0"/>
              <a:t>Informal vs Formal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65CA-90C3-8ED9-A571-6AF14362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90" y="1411551"/>
            <a:ext cx="3885788" cy="388408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1CACE-147F-AE0F-EB97-88D5E9B0D978}"/>
              </a:ext>
            </a:extLst>
          </p:cNvPr>
          <p:cNvSpPr txBox="1"/>
          <p:nvPr/>
        </p:nvSpPr>
        <p:spPr>
          <a:xfrm>
            <a:off x="5692140" y="1152992"/>
            <a:ext cx="4871210" cy="5416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Formal (501c3)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Advantages: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srgbClr val="000000"/>
                </a:solidFill>
              </a:rPr>
              <a:t>Tax deduction for donations to organization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srgbClr val="000000"/>
                </a:solidFill>
              </a:rPr>
              <a:t>No personal liability for the officers as long as acting as a reasonable, prudent person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Disadvantages: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srgbClr val="000000"/>
                </a:solidFill>
              </a:rPr>
              <a:t>Expensive and time consuming to establish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srgbClr val="000000"/>
                </a:solidFill>
              </a:rPr>
              <a:t>Requires diligent annual reporting by succeeding officers with penalties for non-compliance</a:t>
            </a:r>
          </a:p>
          <a:p>
            <a:endParaRPr lang="en-US" sz="2400" dirty="0"/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E71A5-5127-D284-5572-5D955B2F1742}"/>
              </a:ext>
            </a:extLst>
          </p:cNvPr>
          <p:cNvSpPr txBox="1"/>
          <p:nvPr/>
        </p:nvSpPr>
        <p:spPr>
          <a:xfrm>
            <a:off x="310390" y="1152992"/>
            <a:ext cx="5297930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Informal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Advantages: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srgbClr val="000000"/>
                </a:solidFill>
              </a:rPr>
              <a:t>Inexpensive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effectLst/>
              </a:rPr>
              <a:t>Simple to establish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Disadvantages: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effectLst/>
              </a:rPr>
              <a:t>Donations to organizations are not tax deductible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effectLst/>
              </a:rPr>
              <a:t>Personal liability can attach to the officers if negligence is established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effectLst/>
              </a:rPr>
              <a:t>Officers can be held personally responsible and liable for contractual obligations that they have signed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effectLst/>
              </a:rPr>
              <a:t>IRS may determine that annual net revenue of the organization is subject to Federal income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4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4922" y="43551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563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Administrative Guidelines</a:t>
            </a:r>
          </a:p>
        </p:txBody>
      </p:sp>
      <p:sp>
        <p:nvSpPr>
          <p:cNvPr id="39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2"/>
          <p:cNvSpPr txBox="1"/>
          <p:nvPr/>
        </p:nvSpPr>
        <p:spPr>
          <a:xfrm>
            <a:off x="1264922" y="1179996"/>
            <a:ext cx="8596668" cy="5433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Election of Officers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Any parent/guardian (or adult listed in bylaws) may hold a board position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Staff members of school site may not be on the board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District staff members from other sites may be elected to board. Finance would prefer the Treasurer &amp; President to be a non-staff member.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Officers must complete the required </a:t>
            </a:r>
            <a:r>
              <a:rPr lang="en-US" sz="2400" dirty="0" err="1"/>
              <a:t>Amphi</a:t>
            </a:r>
            <a:r>
              <a:rPr lang="en-US" sz="2400" dirty="0"/>
              <a:t> Annual Form whether a formal or informal non-profit  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Your bylaws may allow for co-positions</a:t>
            </a:r>
          </a:p>
          <a:p>
            <a:pPr marL="342900" indent="-342900" defTabSz="96661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400" dirty="0"/>
              <a:t>Verify terms of office in bylaws before election</a:t>
            </a:r>
            <a:endParaRPr lang="en-US" dirty="0"/>
          </a:p>
        </p:txBody>
      </p:sp>
      <p:sp>
        <p:nvSpPr>
          <p:cNvPr id="41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475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5826" y="2032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563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Meetings</a:t>
            </a:r>
          </a:p>
        </p:txBody>
      </p:sp>
      <p:sp>
        <p:nvSpPr>
          <p:cNvPr id="40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8260" y="815340"/>
            <a:ext cx="9910231" cy="5839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Bylaws should be followed for all procedures and practices, if not specifically covered in bylaws, use Roberts Rules.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Should be scheduled at the beginning of the year on a consistent day of the month if possible  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Advertise with email, marquee, website, </a:t>
            </a:r>
            <a:r>
              <a:rPr lang="en-US" sz="2400" dirty="0" err="1"/>
              <a:t>Peachjar</a:t>
            </a:r>
            <a:r>
              <a:rPr lang="en-US" sz="2400" dirty="0"/>
              <a:t> flyer, social media etc.  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Include proposed Agenda on website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Any special meetings may be called by the board and advertised at least a week in advance through the accepted communication system.  Agenda must be included in advertisement of meeting.  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Budgets, bylaw changes and elections require entire membership to have the opportunity to vote and at least 2 weeks notice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000000"/>
                </a:solidFill>
              </a:rPr>
              <a:t>Do your bylaws allow for virtual meetings and voting?</a:t>
            </a:r>
          </a:p>
          <a:p>
            <a:pPr marL="182880" indent="-18288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0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936" y="609600"/>
            <a:ext cx="6346759" cy="1320800"/>
          </a:xfrm>
          <a:prstGeom prst="rect">
            <a:avLst/>
          </a:prstGeom>
        </p:spPr>
        <p:txBody>
          <a:bodyPr vert="horz" lIns="85725" tIns="42863" rIns="85725" bIns="42863" rtlCol="0" anchor="t">
            <a:normAutofit/>
          </a:bodyPr>
          <a:lstStyle/>
          <a:p>
            <a:pPr defTabSz="428625">
              <a:spcBef>
                <a:spcPct val="0"/>
              </a:spcBef>
              <a:spcAft>
                <a:spcPts val="563"/>
              </a:spcAft>
            </a:pPr>
            <a:endParaRPr lang="en-US" sz="3375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36" y="465023"/>
            <a:ext cx="9565086" cy="6268286"/>
          </a:xfrm>
          <a:prstGeom prst="rect">
            <a:avLst/>
          </a:prstGeom>
        </p:spPr>
        <p:txBody>
          <a:bodyPr vert="horz" lIns="85725" tIns="42863" rIns="85725" bIns="42863" rtlCol="0" anchor="t">
            <a:normAutofit fontScale="62500" lnSpcReduction="20000"/>
          </a:bodyPr>
          <a:lstStyle/>
          <a:p>
            <a:pPr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</a:pPr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Bylaws</a:t>
            </a:r>
          </a:p>
          <a:p>
            <a:pPr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1310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Bylaws should be reviewed annually at either the beginning or end of the year</a:t>
            </a:r>
          </a:p>
          <a:p>
            <a:pPr marL="321310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Any proposed changes require a following meeting to approve </a:t>
            </a:r>
          </a:p>
          <a:p>
            <a:pPr marL="452755" lvl="1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</a:pPr>
            <a:r>
              <a:rPr lang="en-US" sz="3400" dirty="0"/>
              <a:t>	</a:t>
            </a:r>
          </a:p>
          <a:p>
            <a:pPr marL="321310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To propose a change in the bylaws: 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Advertise the intention to change the bylaws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List the proposed changes in the meeting communication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At the first meeting, discuss the proposed changes, distribute copies of original bylaws and proposed changes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Advertise the proposed change in bylaws and any discussion covered at meeting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At second meeting, ask for approval to amend bylaws</a:t>
            </a:r>
          </a:p>
          <a:p>
            <a:pPr marL="1227455" lvl="2" indent="-321310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800" dirty="0"/>
              <a:t>Publish bylaws in parent communication, website, etc. and send copy of changes to Amphi Finance (and IRS if formal non-profit)	</a:t>
            </a:r>
          </a:p>
          <a:p>
            <a:pPr lvl="2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/>
          </a:p>
          <a:p>
            <a:pPr marL="0" lvl="2" defTabSz="428625">
              <a:lnSpc>
                <a:spcPct val="90000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6F5BA-F5D8-EC57-0D7D-1B7A4C46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80" y="31223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Advisor/Coach/Administrator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1778-4836-51EA-1D70-017C1C86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50" y="971127"/>
            <a:ext cx="10427326" cy="57114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4320" indent="-274320" fontAlgn="base">
              <a:lnSpc>
                <a:spcPct val="90000"/>
              </a:lnSpc>
            </a:pPr>
            <a:r>
              <a:rPr lang="en-US" sz="2000" dirty="0">
                <a:latin typeface="Trebuchet MS"/>
              </a:rPr>
              <a:t>M</a:t>
            </a:r>
            <a:r>
              <a:rPr lang="en-US" sz="2000" b="0" i="0" u="none" strike="noStrike" dirty="0">
                <a:effectLst/>
                <a:latin typeface="Trebuchet MS"/>
              </a:rPr>
              <a:t>ay not sit on the board  </a:t>
            </a:r>
            <a:r>
              <a:rPr lang="en-US" sz="2000" b="0" i="0" dirty="0">
                <a:effectLst/>
                <a:latin typeface="Trebuchet MS"/>
              </a:rPr>
              <a:t>​</a:t>
            </a:r>
            <a:endParaRPr lang="en-US" sz="2000" b="0" i="0" dirty="0">
              <a:effectLst/>
              <a:latin typeface="Trebuchet MS"/>
              <a:cs typeface="Arial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b="0" i="0" u="none" strike="noStrike" dirty="0">
                <a:effectLst/>
                <a:latin typeface="Trebuchet MS"/>
              </a:rPr>
              <a:t>May not control communication for organization</a:t>
            </a:r>
            <a:r>
              <a:rPr lang="en-US" sz="2000" b="0" i="0" dirty="0">
                <a:effectLst/>
                <a:latin typeface="Trebuchet MS"/>
              </a:rPr>
              <a:t>​</a:t>
            </a:r>
            <a:endParaRPr lang="en-US" sz="2000" b="0" i="0" dirty="0">
              <a:effectLst/>
              <a:latin typeface="Trebuchet MS"/>
              <a:cs typeface="Arial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b="0" i="0" u="none" strike="noStrike" dirty="0">
                <a:effectLst/>
                <a:latin typeface="Trebuchet MS"/>
              </a:rPr>
              <a:t>May not call for meetings (exception made for first meeting of the year/season)</a:t>
            </a:r>
            <a:r>
              <a:rPr lang="en-US" sz="2000" b="0" i="0" dirty="0">
                <a:effectLst/>
                <a:latin typeface="Trebuchet MS"/>
              </a:rPr>
              <a:t>​</a:t>
            </a:r>
            <a:endParaRPr lang="en-US" sz="2000" b="0" i="0" dirty="0">
              <a:effectLst/>
              <a:latin typeface="Trebuchet MS"/>
              <a:cs typeface="Arial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dirty="0">
                <a:latin typeface="Trebuchet MS"/>
              </a:rPr>
              <a:t>S</a:t>
            </a:r>
            <a:r>
              <a:rPr lang="en-US" sz="2000" b="0" i="0" u="none" strike="noStrike" dirty="0">
                <a:effectLst/>
                <a:latin typeface="Trebuchet MS"/>
              </a:rPr>
              <a:t>hould not email parents for organization communication</a:t>
            </a:r>
            <a:r>
              <a:rPr lang="en-US" sz="2000" b="0" i="0" dirty="0">
                <a:effectLst/>
                <a:latin typeface="Trebuchet MS"/>
              </a:rPr>
              <a:t>​</a:t>
            </a:r>
            <a:endParaRPr lang="en-US" sz="2000" b="0" i="0" dirty="0">
              <a:effectLst/>
              <a:latin typeface="Trebuchet MS"/>
              <a:cs typeface="Arial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b="0" i="0" u="none" strike="noStrike" dirty="0">
                <a:effectLst/>
                <a:latin typeface="Trebuchet MS"/>
              </a:rPr>
              <a:t>May be consulted about budgets, expenditures, fundraisers, etc. </a:t>
            </a:r>
          </a:p>
          <a:p>
            <a:pPr marL="274320" indent="-274320" fontAlgn="base">
              <a:lnSpc>
                <a:spcPct val="90000"/>
              </a:lnSpc>
            </a:pPr>
            <a:r>
              <a:rPr lang="en-US" sz="2000" b="0" i="0" u="none" strike="noStrike" dirty="0">
                <a:effectLst/>
                <a:latin typeface="Trebuchet MS"/>
              </a:rPr>
              <a:t>May be invited to Executive board meetings with the </a:t>
            </a:r>
            <a:r>
              <a:rPr lang="en-US" sz="2000" b="0" i="0" dirty="0">
                <a:effectLst/>
                <a:latin typeface="Trebuchet MS"/>
              </a:rPr>
              <a:t>​</a:t>
            </a:r>
            <a:r>
              <a:rPr lang="en-US" sz="2000" b="0" i="0" u="none" strike="noStrike" dirty="0">
                <a:effectLst/>
                <a:latin typeface="Trebuchet MS"/>
              </a:rPr>
              <a:t>officers at the discretion of the board.</a:t>
            </a:r>
            <a:endParaRPr lang="en-US" sz="2000" dirty="0">
              <a:latin typeface="Trebuchet MS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dirty="0">
                <a:latin typeface="Trebuchet MS"/>
              </a:rPr>
              <a:t>M</a:t>
            </a:r>
            <a:r>
              <a:rPr lang="en-US" sz="2000" b="0" i="0" u="none" strike="noStrike" dirty="0">
                <a:effectLst/>
                <a:latin typeface="Trebuchet MS"/>
              </a:rPr>
              <a:t>ay not dictate to the board about who may elected to the board, policies/practices listed in the bylaws</a:t>
            </a:r>
            <a:r>
              <a:rPr lang="en-US" sz="2000" dirty="0">
                <a:latin typeface="Trebuchet MS"/>
              </a:rPr>
              <a:t> </a:t>
            </a:r>
            <a:endParaRPr lang="en-US" sz="2000" b="0" i="0" u="none" strike="noStrike" dirty="0">
              <a:effectLst/>
              <a:latin typeface="Trebuchet MS" panose="020B0603020202020204" pitchFamily="34" charset="0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dirty="0">
                <a:latin typeface="Trebuchet MS"/>
              </a:rPr>
              <a:t>M</a:t>
            </a:r>
            <a:r>
              <a:rPr lang="en-US" sz="2000" b="0" i="0" u="none" strike="noStrike" dirty="0">
                <a:effectLst/>
                <a:latin typeface="Trebuchet MS"/>
              </a:rPr>
              <a:t>ay not be responsible for organization funds, nor may the advisor supersede board bylaws or IRS regulations </a:t>
            </a:r>
            <a:r>
              <a:rPr lang="en-US" sz="2000" b="0" i="0" dirty="0">
                <a:effectLst/>
                <a:latin typeface="Trebuchet MS"/>
              </a:rPr>
              <a:t>​</a:t>
            </a:r>
            <a:endParaRPr lang="en-US" sz="2000" b="0" i="0" dirty="0">
              <a:effectLst/>
              <a:latin typeface="Trebuchet MS"/>
              <a:cs typeface="Arial"/>
            </a:endParaRPr>
          </a:p>
          <a:p>
            <a:pPr marL="274320" indent="-274320" fontAlgn="base">
              <a:lnSpc>
                <a:spcPct val="90000"/>
              </a:lnSpc>
            </a:pPr>
            <a:r>
              <a:rPr lang="en-US" sz="2000" dirty="0">
                <a:latin typeface="Trebuchet MS"/>
              </a:rPr>
              <a:t>S</a:t>
            </a:r>
            <a:r>
              <a:rPr lang="en-US" sz="2000" b="0" i="0" u="none" strike="noStrike" dirty="0">
                <a:effectLst/>
                <a:latin typeface="Trebuchet MS"/>
              </a:rPr>
              <a:t>hould an they need to prevent a parent or guardian from attending meetings or board position, this should be handled in private between the board and the coach/advisor/admin with the coach/advisor/admin discussing situation with parent(s) in question.</a:t>
            </a:r>
            <a:r>
              <a:rPr lang="en-US" sz="2000" b="0" i="0" dirty="0">
                <a:effectLst/>
                <a:latin typeface="Trebuchet MS"/>
              </a:rPr>
              <a:t>​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2832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5FD1E2954EAE44ADF976EF28370038" ma:contentTypeVersion="13" ma:contentTypeDescription="Create a new document." ma:contentTypeScope="" ma:versionID="20dab064347aa5fd0c2bc39f37749812">
  <xsd:schema xmlns:xsd="http://www.w3.org/2001/XMLSchema" xmlns:xs="http://www.w3.org/2001/XMLSchema" xmlns:p="http://schemas.microsoft.com/office/2006/metadata/properties" xmlns:ns3="5d14ab33-26ad-44e8-b298-0525da21ac6c" xmlns:ns4="56cda6fd-d43f-4b91-8fa1-a33cd015c40f" targetNamespace="http://schemas.microsoft.com/office/2006/metadata/properties" ma:root="true" ma:fieldsID="cae09086cbb3f983b980b2ea9935edfe" ns3:_="" ns4:_="">
    <xsd:import namespace="5d14ab33-26ad-44e8-b298-0525da21ac6c"/>
    <xsd:import namespace="56cda6fd-d43f-4b91-8fa1-a33cd015c4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4ab33-26ad-44e8-b298-0525da21ac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da6fd-d43f-4b91-8fa1-a33cd015c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D8E3B-CC35-430B-97E4-F29FE3BAE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4ab33-26ad-44e8-b298-0525da21ac6c"/>
    <ds:schemaRef ds:uri="56cda6fd-d43f-4b91-8fa1-a33cd015c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92C67-BF62-44FC-BCA7-9E4C48C17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0C863-6928-45F9-A324-1E2EC14D771C}">
  <ds:schemaRefs>
    <ds:schemaRef ds:uri="5d14ab33-26ad-44e8-b298-0525da21ac6c"/>
    <ds:schemaRef ds:uri="http://schemas.microsoft.com/office/2006/documentManagement/types"/>
    <ds:schemaRef ds:uri="56cda6fd-d43f-4b91-8fa1-a33cd015c40f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</TotalTime>
  <Words>1750</Words>
  <Application>Microsoft Office PowerPoint</Application>
  <PresentationFormat>Widescreen</PresentationFormat>
  <Paragraphs>248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Arial,Sans-Serif</vt:lpstr>
      <vt:lpstr>Calibri</vt:lpstr>
      <vt:lpstr>Times New Roman</vt:lpstr>
      <vt:lpstr>Trebuchet MS</vt:lpstr>
      <vt:lpstr>Wingdings 3</vt:lpstr>
      <vt:lpstr>Facet</vt:lpstr>
      <vt:lpstr>Parent Support Organization Training</vt:lpstr>
      <vt:lpstr>Parent Support Org Information</vt:lpstr>
      <vt:lpstr>Annual Application for Governing Board</vt:lpstr>
      <vt:lpstr>Annual Application</vt:lpstr>
      <vt:lpstr>Informal vs Formal Organization</vt:lpstr>
      <vt:lpstr>PowerPoint Presentation</vt:lpstr>
      <vt:lpstr>PowerPoint Presentation</vt:lpstr>
      <vt:lpstr>PowerPoint Presentation</vt:lpstr>
      <vt:lpstr>Advisor/Coach/Administrator </vt:lpstr>
      <vt:lpstr>Financial Guidelines</vt:lpstr>
      <vt:lpstr>Compensating a District Employee</vt:lpstr>
      <vt:lpstr>PowerPoint Presentation</vt:lpstr>
      <vt:lpstr>PowerPoint Presentation</vt:lpstr>
      <vt:lpstr>Conflict of Interest</vt:lpstr>
      <vt:lpstr>Joint Fundraising with Student Group</vt:lpstr>
      <vt:lpstr>Event Planning</vt:lpstr>
      <vt:lpstr>Fundraising Ideas</vt:lpstr>
      <vt:lpstr>Raffles</vt:lpstr>
      <vt:lpstr>Make more money</vt:lpstr>
      <vt:lpstr>Volunteer Recruitment</vt:lpstr>
      <vt:lpstr>Communication</vt:lpstr>
      <vt:lpstr>Get to know your parents and staff</vt:lpstr>
      <vt:lpstr>Questions?</vt:lpstr>
      <vt:lpstr>Beth Lake, Community &amp; Family Engagement blake@amphi.com 520-696-5211</vt:lpstr>
    </vt:vector>
  </TitlesOfParts>
  <Company>HUSD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Good, Linda</dc:creator>
  <cp:lastModifiedBy>Lake, Beth</cp:lastModifiedBy>
  <cp:revision>375</cp:revision>
  <dcterms:created xsi:type="dcterms:W3CDTF">2019-06-19T22:13:10Z</dcterms:created>
  <dcterms:modified xsi:type="dcterms:W3CDTF">2022-09-16T17:06:03Z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0x010100DB5FD1E2954EAE44ADF976EF28370038</vt:lpwstr>
  </property>
</Properties>
</file>